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6858000" cy="12192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84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g8W6vZ5I5iIq9XL7j7oRnYRP9M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3DE4D-FF4C-4855-A223-B945F60ED632}" v="239" dt="2023-11-06T15:27:48.233"/>
    <p1510:client id="{FCBF016D-553A-40C7-B466-3B81571950FE}" v="273" dt="2023-11-06T23:01:04.943"/>
  </p1510:revLst>
</p1510:revInfo>
</file>

<file path=ppt/tableStyles.xml><?xml version="1.0" encoding="utf-8"?>
<a:tblStyleLst xmlns:a="http://schemas.openxmlformats.org/drawingml/2006/main" def="{4F39AAAA-E70A-46FF-89B2-95C5C7D1B06D}">
  <a:tblStyle styleId="{4F39AAAA-E70A-46FF-89B2-95C5C7D1B06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88"/>
    <p:restoredTop sz="94703"/>
  </p:normalViewPr>
  <p:slideViewPr>
    <p:cSldViewPr snapToGrid="0">
      <p:cViewPr>
        <p:scale>
          <a:sx n="98" d="100"/>
          <a:sy n="98" d="100"/>
        </p:scale>
        <p:origin x="1320" y="-2382"/>
      </p:cViewPr>
      <p:guideLst>
        <p:guide orient="horz" pos="384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customschemas.google.com/relationships/presentationmetadata" Target="metadata"/><Relationship Id="rId13" Type="http://schemas.microsoft.com/office/2016/11/relationships/changesInfo" Target="changesInfos/changesInfo1.xml"/><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ima natalia ortiz" userId="ce09152acd74686c" providerId="LiveId" clId="{3D83DE4D-FF4C-4855-A223-B945F60ED632}"/>
    <pc:docChg chg="undo custSel modSld">
      <pc:chgData name="fatima natalia ortiz" userId="ce09152acd74686c" providerId="LiveId" clId="{3D83DE4D-FF4C-4855-A223-B945F60ED632}" dt="2023-11-06T15:46:03.803" v="701" actId="1035"/>
      <pc:docMkLst>
        <pc:docMk/>
      </pc:docMkLst>
      <pc:sldChg chg="addSp delSp modSp mod">
        <pc:chgData name="fatima natalia ortiz" userId="ce09152acd74686c" providerId="LiveId" clId="{3D83DE4D-FF4C-4855-A223-B945F60ED632}" dt="2023-11-06T15:46:03.803" v="701" actId="1035"/>
        <pc:sldMkLst>
          <pc:docMk/>
          <pc:sldMk cId="0" sldId="256"/>
        </pc:sldMkLst>
        <pc:spChg chg="mod">
          <ac:chgData name="fatima natalia ortiz" userId="ce09152acd74686c" providerId="LiveId" clId="{3D83DE4D-FF4C-4855-A223-B945F60ED632}" dt="2023-11-06T15:27:48.233" v="667" actId="207"/>
          <ac:spMkLst>
            <pc:docMk/>
            <pc:sldMk cId="0" sldId="256"/>
            <ac:spMk id="4" creationId="{5D461448-3E35-4A99-1466-F3AB0FC5305F}"/>
          </ac:spMkLst>
        </pc:spChg>
        <pc:spChg chg="mod">
          <ac:chgData name="fatima natalia ortiz" userId="ce09152acd74686c" providerId="LiveId" clId="{3D83DE4D-FF4C-4855-A223-B945F60ED632}" dt="2023-11-06T15:46:03.803" v="701" actId="1035"/>
          <ac:spMkLst>
            <pc:docMk/>
            <pc:sldMk cId="0" sldId="256"/>
            <ac:spMk id="6" creationId="{F125252F-878C-08C7-54F6-712D23310949}"/>
          </ac:spMkLst>
        </pc:spChg>
        <pc:spChg chg="mod">
          <ac:chgData name="fatima natalia ortiz" userId="ce09152acd74686c" providerId="LiveId" clId="{3D83DE4D-FF4C-4855-A223-B945F60ED632}" dt="2023-11-06T15:45:43.867" v="692"/>
          <ac:spMkLst>
            <pc:docMk/>
            <pc:sldMk cId="0" sldId="256"/>
            <ac:spMk id="7" creationId="{1E3A6D3D-4575-0C07-055E-6D870B17ECA5}"/>
          </ac:spMkLst>
        </pc:spChg>
        <pc:spChg chg="add mod">
          <ac:chgData name="fatima natalia ortiz" userId="ce09152acd74686c" providerId="LiveId" clId="{3D83DE4D-FF4C-4855-A223-B945F60ED632}" dt="2023-11-06T15:27:48.233" v="667" actId="207"/>
          <ac:spMkLst>
            <pc:docMk/>
            <pc:sldMk cId="0" sldId="256"/>
            <ac:spMk id="9" creationId="{DDF78DFB-9BA3-C112-9B4D-461DDBCCC071}"/>
          </ac:spMkLst>
        </pc:spChg>
        <pc:spChg chg="mod">
          <ac:chgData name="fatima natalia ortiz" userId="ce09152acd74686c" providerId="LiveId" clId="{3D83DE4D-FF4C-4855-A223-B945F60ED632}" dt="2023-11-06T15:27:48.233" v="667" actId="207"/>
          <ac:spMkLst>
            <pc:docMk/>
            <pc:sldMk cId="0" sldId="256"/>
            <ac:spMk id="10" creationId="{AB4716D5-CF27-587A-EBFB-6DEC609B054F}"/>
          </ac:spMkLst>
        </pc:spChg>
        <pc:spChg chg="mod">
          <ac:chgData name="fatima natalia ortiz" userId="ce09152acd74686c" providerId="LiveId" clId="{3D83DE4D-FF4C-4855-A223-B945F60ED632}" dt="2023-11-06T15:27:48.233" v="667" actId="207"/>
          <ac:spMkLst>
            <pc:docMk/>
            <pc:sldMk cId="0" sldId="256"/>
            <ac:spMk id="12" creationId="{2B2322A7-E3C1-3FBB-E019-3A7073A63307}"/>
          </ac:spMkLst>
        </pc:spChg>
        <pc:spChg chg="mod">
          <ac:chgData name="fatima natalia ortiz" userId="ce09152acd74686c" providerId="LiveId" clId="{3D83DE4D-FF4C-4855-A223-B945F60ED632}" dt="2023-11-06T15:27:48.233" v="667" actId="207"/>
          <ac:spMkLst>
            <pc:docMk/>
            <pc:sldMk cId="0" sldId="256"/>
            <ac:spMk id="16" creationId="{89776CBC-6572-3AA0-7051-40D4557A45C5}"/>
          </ac:spMkLst>
        </pc:spChg>
        <pc:spChg chg="add mod">
          <ac:chgData name="fatima natalia ortiz" userId="ce09152acd74686c" providerId="LiveId" clId="{3D83DE4D-FF4C-4855-A223-B945F60ED632}" dt="2023-11-06T15:27:48.233" v="667" actId="207"/>
          <ac:spMkLst>
            <pc:docMk/>
            <pc:sldMk cId="0" sldId="256"/>
            <ac:spMk id="17" creationId="{5D6AFADC-E1B8-94A9-032A-6780F3E15A3C}"/>
          </ac:spMkLst>
        </pc:spChg>
        <pc:spChg chg="mod">
          <ac:chgData name="fatima natalia ortiz" userId="ce09152acd74686c" providerId="LiveId" clId="{3D83DE4D-FF4C-4855-A223-B945F60ED632}" dt="2023-11-06T15:27:48.233" v="667" actId="207"/>
          <ac:spMkLst>
            <pc:docMk/>
            <pc:sldMk cId="0" sldId="256"/>
            <ac:spMk id="18" creationId="{8685C6C3-7260-15F5-B744-E1A3F87B988A}"/>
          </ac:spMkLst>
        </pc:spChg>
        <pc:spChg chg="add mod">
          <ac:chgData name="fatima natalia ortiz" userId="ce09152acd74686c" providerId="LiveId" clId="{3D83DE4D-FF4C-4855-A223-B945F60ED632}" dt="2023-11-06T15:27:48.233" v="667" actId="207"/>
          <ac:spMkLst>
            <pc:docMk/>
            <pc:sldMk cId="0" sldId="256"/>
            <ac:spMk id="21" creationId="{A5E05927-E569-4B96-A6A1-73C3A1FD7544}"/>
          </ac:spMkLst>
        </pc:spChg>
        <pc:spChg chg="add mod">
          <ac:chgData name="fatima natalia ortiz" userId="ce09152acd74686c" providerId="LiveId" clId="{3D83DE4D-FF4C-4855-A223-B945F60ED632}" dt="2023-11-06T15:27:48.233" v="667" actId="207"/>
          <ac:spMkLst>
            <pc:docMk/>
            <pc:sldMk cId="0" sldId="256"/>
            <ac:spMk id="23" creationId="{47C560BE-1348-C7C8-3D14-2632E4F2CA78}"/>
          </ac:spMkLst>
        </pc:spChg>
        <pc:spChg chg="add mod">
          <ac:chgData name="fatima natalia ortiz" userId="ce09152acd74686c" providerId="LiveId" clId="{3D83DE4D-FF4C-4855-A223-B945F60ED632}" dt="2023-11-06T15:27:48.233" v="667" actId="207"/>
          <ac:spMkLst>
            <pc:docMk/>
            <pc:sldMk cId="0" sldId="256"/>
            <ac:spMk id="32" creationId="{A4933B0C-03CC-6187-A961-4C77A44761D0}"/>
          </ac:spMkLst>
        </pc:spChg>
        <pc:spChg chg="del mod">
          <ac:chgData name="fatima natalia ortiz" userId="ce09152acd74686c" providerId="LiveId" clId="{3D83DE4D-FF4C-4855-A223-B945F60ED632}" dt="2023-11-06T15:26:42.148" v="663" actId="478"/>
          <ac:spMkLst>
            <pc:docMk/>
            <pc:sldMk cId="0" sldId="256"/>
            <ac:spMk id="87" creationId="{00000000-0000-0000-0000-000000000000}"/>
          </ac:spMkLst>
        </pc:spChg>
        <pc:graphicFrameChg chg="add mod modGraphic">
          <ac:chgData name="fatima natalia ortiz" userId="ce09152acd74686c" providerId="LiveId" clId="{3D83DE4D-FF4C-4855-A223-B945F60ED632}" dt="2023-11-06T15:27:48.233" v="667" actId="207"/>
          <ac:graphicFrameMkLst>
            <pc:docMk/>
            <pc:sldMk cId="0" sldId="256"/>
            <ac:graphicFrameMk id="14" creationId="{1FAF8613-7382-B721-0D9B-08C203ABE593}"/>
          </ac:graphicFrameMkLst>
        </pc:graphicFrameChg>
        <pc:graphicFrameChg chg="mod">
          <ac:chgData name="fatima natalia ortiz" userId="ce09152acd74686c" providerId="LiveId" clId="{3D83DE4D-FF4C-4855-A223-B945F60ED632}" dt="2023-11-06T15:27:48.233" v="667" actId="207"/>
          <ac:graphicFrameMkLst>
            <pc:docMk/>
            <pc:sldMk cId="0" sldId="256"/>
            <ac:graphicFrameMk id="20" creationId="{B9016658-89DC-7D21-BD59-29E505FAABDD}"/>
          </ac:graphicFrameMkLst>
        </pc:graphicFrameChg>
        <pc:graphicFrameChg chg="mod modGraphic">
          <ac:chgData name="fatima natalia ortiz" userId="ce09152acd74686c" providerId="LiveId" clId="{3D83DE4D-FF4C-4855-A223-B945F60ED632}" dt="2023-11-06T15:27:48.233" v="667" actId="207"/>
          <ac:graphicFrameMkLst>
            <pc:docMk/>
            <pc:sldMk cId="0" sldId="256"/>
            <ac:graphicFrameMk id="84" creationId="{00000000-0000-0000-0000-000000000000}"/>
          </ac:graphicFrameMkLst>
        </pc:graphicFrameChg>
        <pc:picChg chg="add mod modCrop">
          <ac:chgData name="fatima natalia ortiz" userId="ce09152acd74686c" providerId="LiveId" clId="{3D83DE4D-FF4C-4855-A223-B945F60ED632}" dt="2023-11-06T15:27:48.233" v="667" actId="207"/>
          <ac:picMkLst>
            <pc:docMk/>
            <pc:sldMk cId="0" sldId="256"/>
            <ac:picMk id="2" creationId="{03CF6B4D-5BDD-95B3-90A6-D46FF52C2C73}"/>
          </ac:picMkLst>
        </pc:picChg>
        <pc:picChg chg="mod">
          <ac:chgData name="fatima natalia ortiz" userId="ce09152acd74686c" providerId="LiveId" clId="{3D83DE4D-FF4C-4855-A223-B945F60ED632}" dt="2023-11-06T15:27:48.233" v="667" actId="207"/>
          <ac:picMkLst>
            <pc:docMk/>
            <pc:sldMk cId="0" sldId="256"/>
            <ac:picMk id="3" creationId="{8625666A-E081-C7EB-2BD6-127704637C99}"/>
          </ac:picMkLst>
        </pc:picChg>
        <pc:picChg chg="mod">
          <ac:chgData name="fatima natalia ortiz" userId="ce09152acd74686c" providerId="LiveId" clId="{3D83DE4D-FF4C-4855-A223-B945F60ED632}" dt="2023-11-06T15:27:48.233" v="667" actId="207"/>
          <ac:picMkLst>
            <pc:docMk/>
            <pc:sldMk cId="0" sldId="256"/>
            <ac:picMk id="5" creationId="{ED7F8DD9-C52C-2541-8293-BB85A88D7D88}"/>
          </ac:picMkLst>
        </pc:picChg>
        <pc:picChg chg="add del mod modCrop">
          <ac:chgData name="fatima natalia ortiz" userId="ce09152acd74686c" providerId="LiveId" clId="{3D83DE4D-FF4C-4855-A223-B945F60ED632}" dt="2023-11-06T12:42:18.088" v="253" actId="21"/>
          <ac:picMkLst>
            <pc:docMk/>
            <pc:sldMk cId="0" sldId="256"/>
            <ac:picMk id="13" creationId="{44D93A3A-4151-BC1F-410C-0B4863002D07}"/>
          </ac:picMkLst>
        </pc:picChg>
        <pc:cxnChg chg="mod">
          <ac:chgData name="fatima natalia ortiz" userId="ce09152acd74686c" providerId="LiveId" clId="{3D83DE4D-FF4C-4855-A223-B945F60ED632}" dt="2023-11-06T15:27:48.233" v="667" actId="207"/>
          <ac:cxnSpMkLst>
            <pc:docMk/>
            <pc:sldMk cId="0" sldId="256"/>
            <ac:cxnSpMk id="8" creationId="{B08A1A6B-9050-91EB-E461-77F908FF3F67}"/>
          </ac:cxnSpMkLst>
        </pc:cxnChg>
        <pc:cxnChg chg="add mod">
          <ac:chgData name="fatima natalia ortiz" userId="ce09152acd74686c" providerId="LiveId" clId="{3D83DE4D-FF4C-4855-A223-B945F60ED632}" dt="2023-11-06T15:27:48.233" v="667" actId="207"/>
          <ac:cxnSpMkLst>
            <pc:docMk/>
            <pc:sldMk cId="0" sldId="256"/>
            <ac:cxnSpMk id="26" creationId="{031D9A80-55F9-A384-3164-D125B83F1064}"/>
          </ac:cxnSpMkLst>
        </pc:cxnChg>
        <pc:cxnChg chg="add mod">
          <ac:chgData name="fatima natalia ortiz" userId="ce09152acd74686c" providerId="LiveId" clId="{3D83DE4D-FF4C-4855-A223-B945F60ED632}" dt="2023-11-06T15:27:48.233" v="667" actId="207"/>
          <ac:cxnSpMkLst>
            <pc:docMk/>
            <pc:sldMk cId="0" sldId="256"/>
            <ac:cxnSpMk id="27" creationId="{BBE7F442-EBEE-3424-DDC5-E41E3F23B0E3}"/>
          </ac:cxnSpMkLst>
        </pc:cxnChg>
        <pc:cxnChg chg="add mod">
          <ac:chgData name="fatima natalia ortiz" userId="ce09152acd74686c" providerId="LiveId" clId="{3D83DE4D-FF4C-4855-A223-B945F60ED632}" dt="2023-11-06T15:27:48.233" v="667" actId="207"/>
          <ac:cxnSpMkLst>
            <pc:docMk/>
            <pc:sldMk cId="0" sldId="256"/>
            <ac:cxnSpMk id="28" creationId="{FC622E10-0644-C543-F1B8-4EFF290D4817}"/>
          </ac:cxnSpMkLst>
        </pc:cxnChg>
        <pc:cxnChg chg="add mod">
          <ac:chgData name="fatima natalia ortiz" userId="ce09152acd74686c" providerId="LiveId" clId="{3D83DE4D-FF4C-4855-A223-B945F60ED632}" dt="2023-11-06T15:27:48.233" v="667" actId="207"/>
          <ac:cxnSpMkLst>
            <pc:docMk/>
            <pc:sldMk cId="0" sldId="256"/>
            <ac:cxnSpMk id="29" creationId="{E6248ED9-FFA5-B85C-388D-F72CABE85586}"/>
          </ac:cxnSpMkLst>
        </pc:cxnChg>
        <pc:cxnChg chg="add mod">
          <ac:chgData name="fatima natalia ortiz" userId="ce09152acd74686c" providerId="LiveId" clId="{3D83DE4D-FF4C-4855-A223-B945F60ED632}" dt="2023-11-06T15:27:48.233" v="667" actId="207"/>
          <ac:cxnSpMkLst>
            <pc:docMk/>
            <pc:sldMk cId="0" sldId="256"/>
            <ac:cxnSpMk id="30" creationId="{14737C9C-D425-3E88-C319-065F030DA4A1}"/>
          </ac:cxnSpMkLst>
        </pc:cxnChg>
        <pc:cxnChg chg="add del mod">
          <ac:chgData name="fatima natalia ortiz" userId="ce09152acd74686c" providerId="LiveId" clId="{3D83DE4D-FF4C-4855-A223-B945F60ED632}" dt="2023-11-06T12:57:53.744" v="468" actId="478"/>
          <ac:cxnSpMkLst>
            <pc:docMk/>
            <pc:sldMk cId="0" sldId="256"/>
            <ac:cxnSpMk id="31" creationId="{1D375844-CC3D-AD1B-F388-F504B149626B}"/>
          </ac:cxnSpMkLst>
        </pc:cxnChg>
      </pc:sldChg>
    </pc:docChg>
  </pc:docChgLst>
  <pc:docChgLst>
    <pc:chgData name="fatima natalia ortiz" userId="ce09152acd74686c" providerId="LiveId" clId="{FCBF016D-553A-40C7-B466-3B81571950FE}"/>
    <pc:docChg chg="modSld">
      <pc:chgData name="fatima natalia ortiz" userId="ce09152acd74686c" providerId="LiveId" clId="{FCBF016D-553A-40C7-B466-3B81571950FE}" dt="2023-11-06T23:01:04.942" v="313"/>
      <pc:docMkLst>
        <pc:docMk/>
      </pc:docMkLst>
      <pc:sldChg chg="modSp mod">
        <pc:chgData name="fatima natalia ortiz" userId="ce09152acd74686c" providerId="LiveId" clId="{FCBF016D-553A-40C7-B466-3B81571950FE}" dt="2023-11-06T23:01:04.942" v="313"/>
        <pc:sldMkLst>
          <pc:docMk/>
          <pc:sldMk cId="0" sldId="256"/>
        </pc:sldMkLst>
        <pc:spChg chg="mod">
          <ac:chgData name="fatima natalia ortiz" userId="ce09152acd74686c" providerId="LiveId" clId="{FCBF016D-553A-40C7-B466-3B81571950FE}" dt="2023-11-06T17:58:29.264" v="39" actId="20577"/>
          <ac:spMkLst>
            <pc:docMk/>
            <pc:sldMk cId="0" sldId="256"/>
            <ac:spMk id="4" creationId="{5D461448-3E35-4A99-1466-F3AB0FC5305F}"/>
          </ac:spMkLst>
        </pc:spChg>
        <pc:spChg chg="mod">
          <ac:chgData name="fatima natalia ortiz" userId="ce09152acd74686c" providerId="LiveId" clId="{FCBF016D-553A-40C7-B466-3B81571950FE}" dt="2023-11-06T17:59:03.682" v="42" actId="255"/>
          <ac:spMkLst>
            <pc:docMk/>
            <pc:sldMk cId="0" sldId="256"/>
            <ac:spMk id="6" creationId="{F125252F-878C-08C7-54F6-712D23310949}"/>
          </ac:spMkLst>
        </pc:spChg>
        <pc:spChg chg="mod">
          <ac:chgData name="fatima natalia ortiz" userId="ce09152acd74686c" providerId="LiveId" clId="{FCBF016D-553A-40C7-B466-3B81571950FE}" dt="2023-11-06T18:11:56.739" v="181" actId="20577"/>
          <ac:spMkLst>
            <pc:docMk/>
            <pc:sldMk cId="0" sldId="256"/>
            <ac:spMk id="7" creationId="{1E3A6D3D-4575-0C07-055E-6D870B17ECA5}"/>
          </ac:spMkLst>
        </pc:spChg>
        <pc:spChg chg="mod">
          <ac:chgData name="fatima natalia ortiz" userId="ce09152acd74686c" providerId="LiveId" clId="{FCBF016D-553A-40C7-B466-3B81571950FE}" dt="2023-11-06T17:58:25.803" v="37" actId="20577"/>
          <ac:spMkLst>
            <pc:docMk/>
            <pc:sldMk cId="0" sldId="256"/>
            <ac:spMk id="16" creationId="{89776CBC-6572-3AA0-7051-40D4557A45C5}"/>
          </ac:spMkLst>
        </pc:spChg>
        <pc:spChg chg="mod">
          <ac:chgData name="fatima natalia ortiz" userId="ce09152acd74686c" providerId="LiveId" clId="{FCBF016D-553A-40C7-B466-3B81571950FE}" dt="2023-11-06T18:04:39.503" v="98" actId="1038"/>
          <ac:spMkLst>
            <pc:docMk/>
            <pc:sldMk cId="0" sldId="256"/>
            <ac:spMk id="17" creationId="{5D6AFADC-E1B8-94A9-032A-6780F3E15A3C}"/>
          </ac:spMkLst>
        </pc:spChg>
        <pc:graphicFrameChg chg="mod">
          <ac:chgData name="fatima natalia ortiz" userId="ce09152acd74686c" providerId="LiveId" clId="{FCBF016D-553A-40C7-B466-3B81571950FE}" dt="2023-11-06T17:58:14.227" v="36" actId="20577"/>
          <ac:graphicFrameMkLst>
            <pc:docMk/>
            <pc:sldMk cId="0" sldId="256"/>
            <ac:graphicFrameMk id="14" creationId="{1FAF8613-7382-B721-0D9B-08C203ABE593}"/>
          </ac:graphicFrameMkLst>
        </pc:graphicFrameChg>
        <pc:graphicFrameChg chg="mod modGraphic">
          <ac:chgData name="fatima natalia ortiz" userId="ce09152acd74686c" providerId="LiveId" clId="{FCBF016D-553A-40C7-B466-3B81571950FE}" dt="2023-11-06T23:01:04.942" v="313"/>
          <ac:graphicFrameMkLst>
            <pc:docMk/>
            <pc:sldMk cId="0" sldId="256"/>
            <ac:graphicFrameMk id="20" creationId="{B9016658-89DC-7D21-BD59-29E505FAABDD}"/>
          </ac:graphicFrameMkLst>
        </pc:graphicFrameChg>
        <pc:graphicFrameChg chg="mod">
          <ac:chgData name="fatima natalia ortiz" userId="ce09152acd74686c" providerId="LiveId" clId="{FCBF016D-553A-40C7-B466-3B81571950FE}" dt="2023-11-06T18:11:43.629" v="180" actId="1036"/>
          <ac:graphicFrameMkLst>
            <pc:docMk/>
            <pc:sldMk cId="0" sldId="256"/>
            <ac:graphicFrameMk id="84" creationId="{00000000-0000-0000-0000-000000000000}"/>
          </ac:graphicFrameMkLst>
        </pc:graphicFrameChg>
        <pc:cxnChg chg="mod">
          <ac:chgData name="fatima natalia ortiz" userId="ce09152acd74686c" providerId="LiveId" clId="{FCBF016D-553A-40C7-B466-3B81571950FE}" dt="2023-11-06T17:58:38.950" v="41" actId="1036"/>
          <ac:cxnSpMkLst>
            <pc:docMk/>
            <pc:sldMk cId="0" sldId="256"/>
            <ac:cxnSpMk id="26" creationId="{031D9A80-55F9-A384-3164-D125B83F1064}"/>
          </ac:cxnSpMkLst>
        </pc:cxnChg>
        <pc:cxnChg chg="mod">
          <ac:chgData name="fatima natalia ortiz" userId="ce09152acd74686c" providerId="LiveId" clId="{FCBF016D-553A-40C7-B466-3B81571950FE}" dt="2023-11-06T18:03:41.418" v="96" actId="1036"/>
          <ac:cxnSpMkLst>
            <pc:docMk/>
            <pc:sldMk cId="0" sldId="256"/>
            <ac:cxnSpMk id="28" creationId="{FC622E10-0644-C543-F1B8-4EFF290D4817}"/>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 Id="rId4"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 Id="rId4"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0B7474-FD32-47DB-B5CD-F4AF820768A8}" type="doc">
      <dgm:prSet loTypeId="urn:microsoft.com/office/officeart/2005/8/layout/pList2" loCatId="picture" qsTypeId="urn:microsoft.com/office/officeart/2005/8/quickstyle/simple1" qsCatId="simple" csTypeId="urn:microsoft.com/office/officeart/2005/8/colors/colorful5" csCatId="colorful" phldr="1"/>
      <dgm:spPr/>
      <dgm:t>
        <a:bodyPr/>
        <a:lstStyle/>
        <a:p>
          <a:endParaRPr lang="es-PY"/>
        </a:p>
      </dgm:t>
    </dgm:pt>
    <dgm:pt modelId="{DEC12558-4A18-495F-A09C-78ADC9A9E874}">
      <dgm:prSet phldrT="[Texto]" custT="1"/>
      <dgm:spPr/>
      <dgm:t>
        <a:bodyPr/>
        <a:lstStyle/>
        <a:p>
          <a:pPr algn="just"/>
          <a:r>
            <a:rPr lang="es-PY" sz="1000" dirty="0"/>
            <a:t>Dos salidas de campo para observar aves a través de binoculares</a:t>
          </a:r>
        </a:p>
        <a:p>
          <a:pPr algn="just"/>
          <a:r>
            <a:rPr lang="es-PY" sz="1000" dirty="0"/>
            <a:t>Se realizó una caminata por el Cerro Ñemby por la mañana y tarde.</a:t>
          </a:r>
        </a:p>
      </dgm:t>
    </dgm:pt>
    <dgm:pt modelId="{6960B25D-290E-4109-BDC6-D3625D08DA0D}" type="parTrans" cxnId="{4D2453D0-EBE6-434C-8307-7AC84DAB9830}">
      <dgm:prSet/>
      <dgm:spPr/>
      <dgm:t>
        <a:bodyPr/>
        <a:lstStyle/>
        <a:p>
          <a:pPr algn="just"/>
          <a:endParaRPr lang="es-PY" sz="1000"/>
        </a:p>
      </dgm:t>
    </dgm:pt>
    <dgm:pt modelId="{2E21E73B-C438-427A-B612-64491CC35FC2}" type="sibTrans" cxnId="{4D2453D0-EBE6-434C-8307-7AC84DAB9830}">
      <dgm:prSet/>
      <dgm:spPr/>
      <dgm:t>
        <a:bodyPr/>
        <a:lstStyle/>
        <a:p>
          <a:pPr algn="just"/>
          <a:endParaRPr lang="es-PY" sz="1000"/>
        </a:p>
      </dgm:t>
    </dgm:pt>
    <dgm:pt modelId="{0E9B2184-1D72-4A40-BC67-8E67302DA1FB}">
      <dgm:prSet phldrT="[Texto]" custT="1"/>
      <dgm:spPr/>
      <dgm:t>
        <a:bodyPr/>
        <a:lstStyle/>
        <a:p>
          <a:pPr algn="just"/>
          <a:r>
            <a:rPr lang="es-MX" sz="1000" b="0" i="0" dirty="0"/>
            <a:t>Datos de patología, edad, sexo, presión arterial y nivel de glicemia, posterior a eso se realizó la observación</a:t>
          </a:r>
          <a:endParaRPr lang="es-PY" sz="1000" dirty="0"/>
        </a:p>
      </dgm:t>
    </dgm:pt>
    <dgm:pt modelId="{051AEB94-C0B8-461B-BCFA-4E53695E2D8B}" type="parTrans" cxnId="{16615FAA-0A90-400A-ABC4-9A14D7209478}">
      <dgm:prSet/>
      <dgm:spPr/>
      <dgm:t>
        <a:bodyPr/>
        <a:lstStyle/>
        <a:p>
          <a:pPr algn="just"/>
          <a:endParaRPr lang="es-PY" sz="1000"/>
        </a:p>
      </dgm:t>
    </dgm:pt>
    <dgm:pt modelId="{1093FFAF-0CC9-410B-956B-621DE1051F18}" type="sibTrans" cxnId="{16615FAA-0A90-400A-ABC4-9A14D7209478}">
      <dgm:prSet/>
      <dgm:spPr/>
      <dgm:t>
        <a:bodyPr/>
        <a:lstStyle/>
        <a:p>
          <a:pPr algn="just"/>
          <a:endParaRPr lang="es-PY" sz="1000"/>
        </a:p>
      </dgm:t>
    </dgm:pt>
    <dgm:pt modelId="{62F92B9B-502F-47BB-BCDA-9E6487EFF408}">
      <dgm:prSet phldrT="[Texto]" custT="1"/>
      <dgm:spPr/>
      <dgm:t>
        <a:bodyPr/>
        <a:lstStyle/>
        <a:p>
          <a:pPr algn="just"/>
          <a:r>
            <a:rPr lang="es-MX" sz="1000" b="0" i="0" dirty="0"/>
            <a:t>Valoración del estrés y ansiedad a través de las escalas de estrés percibido y cuestionario de estado-rasgo de STAI a 17 personas entre 60 a 87 años.</a:t>
          </a:r>
          <a:endParaRPr lang="es-PY" sz="1000" dirty="0"/>
        </a:p>
      </dgm:t>
    </dgm:pt>
    <dgm:pt modelId="{2B878C2E-B281-4C7B-9898-54E6ED0B5662}" type="parTrans" cxnId="{8734100D-C85D-4EA5-8F72-DB639C96BE79}">
      <dgm:prSet/>
      <dgm:spPr/>
      <dgm:t>
        <a:bodyPr/>
        <a:lstStyle/>
        <a:p>
          <a:pPr algn="just"/>
          <a:endParaRPr lang="es-PY" sz="1000"/>
        </a:p>
      </dgm:t>
    </dgm:pt>
    <dgm:pt modelId="{BB82F0C6-F645-4F18-B072-F14F6238990A}" type="sibTrans" cxnId="{8734100D-C85D-4EA5-8F72-DB639C96BE79}">
      <dgm:prSet/>
      <dgm:spPr/>
      <dgm:t>
        <a:bodyPr/>
        <a:lstStyle/>
        <a:p>
          <a:pPr algn="just"/>
          <a:endParaRPr lang="es-PY" sz="1000"/>
        </a:p>
      </dgm:t>
    </dgm:pt>
    <dgm:pt modelId="{1CD3019E-011B-4EBE-B2EC-0BF649AAFDC2}">
      <dgm:prSet phldrT="[Texto]" custT="1"/>
      <dgm:spPr/>
      <dgm:t>
        <a:bodyPr/>
        <a:lstStyle/>
        <a:p>
          <a:pPr algn="just"/>
          <a:r>
            <a:rPr lang="es-PY" sz="1000" dirty="0"/>
            <a:t>Descriptivo exploratoria, cualitativa de corte transversal</a:t>
          </a:r>
        </a:p>
      </dgm:t>
    </dgm:pt>
    <dgm:pt modelId="{68AF337A-B969-4BDA-AC4F-79D79A17A5A7}" type="parTrans" cxnId="{675DC503-68EE-4CEC-9B28-D786B566C881}">
      <dgm:prSet/>
      <dgm:spPr/>
      <dgm:t>
        <a:bodyPr/>
        <a:lstStyle/>
        <a:p>
          <a:pPr algn="just"/>
          <a:endParaRPr lang="es-PY" sz="1000"/>
        </a:p>
      </dgm:t>
    </dgm:pt>
    <dgm:pt modelId="{E3BFB01B-BF0E-4DB5-B118-8A949F7AD162}" type="sibTrans" cxnId="{675DC503-68EE-4CEC-9B28-D786B566C881}">
      <dgm:prSet/>
      <dgm:spPr/>
      <dgm:t>
        <a:bodyPr/>
        <a:lstStyle/>
        <a:p>
          <a:pPr algn="just"/>
          <a:endParaRPr lang="es-PY" sz="1000"/>
        </a:p>
      </dgm:t>
    </dgm:pt>
    <dgm:pt modelId="{09CEAF33-CACE-4D9B-91D4-83D8394420D9}">
      <dgm:prSet phldrT="[Texto]" custT="1"/>
      <dgm:spPr/>
      <dgm:t>
        <a:bodyPr/>
        <a:lstStyle/>
        <a:p>
          <a:pPr algn="just"/>
          <a:r>
            <a:rPr lang="es-MX" sz="1000" b="0" i="0" dirty="0"/>
            <a:t>Preguntas de satisfacción luego de la salida de campo.</a:t>
          </a:r>
          <a:endParaRPr lang="es-PY" sz="1000" dirty="0"/>
        </a:p>
      </dgm:t>
    </dgm:pt>
    <dgm:pt modelId="{C25E80D7-D05B-476B-A5A4-68F0B692AD56}" type="parTrans" cxnId="{3F7CBF02-C0E2-4FC4-A67F-55470A7BA68C}">
      <dgm:prSet/>
      <dgm:spPr/>
      <dgm:t>
        <a:bodyPr/>
        <a:lstStyle/>
        <a:p>
          <a:pPr algn="just"/>
          <a:endParaRPr lang="es-PY"/>
        </a:p>
      </dgm:t>
    </dgm:pt>
    <dgm:pt modelId="{0077F22A-D4DB-4B87-8BF1-A7769FFD2AAE}" type="sibTrans" cxnId="{3F7CBF02-C0E2-4FC4-A67F-55470A7BA68C}">
      <dgm:prSet/>
      <dgm:spPr/>
      <dgm:t>
        <a:bodyPr/>
        <a:lstStyle/>
        <a:p>
          <a:pPr algn="just"/>
          <a:endParaRPr lang="es-PY"/>
        </a:p>
      </dgm:t>
    </dgm:pt>
    <dgm:pt modelId="{A670A312-2990-49A7-B5B8-B335D3C94E8F}" type="pres">
      <dgm:prSet presAssocID="{300B7474-FD32-47DB-B5CD-F4AF820768A8}" presName="Name0" presStyleCnt="0">
        <dgm:presLayoutVars>
          <dgm:dir/>
          <dgm:resizeHandles val="exact"/>
        </dgm:presLayoutVars>
      </dgm:prSet>
      <dgm:spPr/>
    </dgm:pt>
    <dgm:pt modelId="{FC200C97-0210-49A8-83B0-032F2C8EBFB4}" type="pres">
      <dgm:prSet presAssocID="{300B7474-FD32-47DB-B5CD-F4AF820768A8}" presName="bkgdShp" presStyleLbl="alignAccFollowNode1" presStyleIdx="0" presStyleCnt="1" custLinFactNeighborY="10220"/>
      <dgm:spPr/>
    </dgm:pt>
    <dgm:pt modelId="{AC364EA2-4550-47E7-A3EC-24D6AD229F64}" type="pres">
      <dgm:prSet presAssocID="{300B7474-FD32-47DB-B5CD-F4AF820768A8}" presName="linComp" presStyleCnt="0"/>
      <dgm:spPr/>
    </dgm:pt>
    <dgm:pt modelId="{181900FE-6143-4D93-B1AF-F648DC78ACE1}" type="pres">
      <dgm:prSet presAssocID="{DEC12558-4A18-495F-A09C-78ADC9A9E874}" presName="compNode" presStyleCnt="0"/>
      <dgm:spPr/>
    </dgm:pt>
    <dgm:pt modelId="{6369BDDE-2E15-450B-B96D-FB09673C8D65}" type="pres">
      <dgm:prSet presAssocID="{DEC12558-4A18-495F-A09C-78ADC9A9E874}" presName="node" presStyleLbl="node1" presStyleIdx="0" presStyleCnt="5" custScaleX="223867" custScaleY="118345">
        <dgm:presLayoutVars>
          <dgm:bulletEnabled val="1"/>
        </dgm:presLayoutVars>
      </dgm:prSet>
      <dgm:spPr/>
    </dgm:pt>
    <dgm:pt modelId="{F6680857-D189-469B-9197-19776310328B}" type="pres">
      <dgm:prSet presAssocID="{DEC12558-4A18-495F-A09C-78ADC9A9E874}" presName="invisiNode" presStyleLbl="node1" presStyleIdx="0" presStyleCnt="5"/>
      <dgm:spPr/>
    </dgm:pt>
    <dgm:pt modelId="{3809D165-16E5-4444-8D3C-7AB500281B82}" type="pres">
      <dgm:prSet presAssocID="{DEC12558-4A18-495F-A09C-78ADC9A9E874}" presName="imagNode" presStyleLbl="fgImgPlace1" presStyleIdx="0" presStyleCnt="5" custScaleX="122898"/>
      <dgm:spPr>
        <a:blipFill rotWithShape="1">
          <a:blip xmlns:r="http://schemas.openxmlformats.org/officeDocument/2006/relationships" r:embed="rId1"/>
          <a:srcRect/>
          <a:stretch>
            <a:fillRect t="-30000" b="-30000"/>
          </a:stretch>
        </a:blipFill>
      </dgm:spPr>
    </dgm:pt>
    <dgm:pt modelId="{BC7EC106-6034-4631-8B0C-ED3E82AA3D96}" type="pres">
      <dgm:prSet presAssocID="{2E21E73B-C438-427A-B612-64491CC35FC2}" presName="sibTrans" presStyleLbl="sibTrans2D1" presStyleIdx="0" presStyleCnt="0"/>
      <dgm:spPr/>
    </dgm:pt>
    <dgm:pt modelId="{95F9724F-0084-491C-861F-31833219809D}" type="pres">
      <dgm:prSet presAssocID="{1CD3019E-011B-4EBE-B2EC-0BF649AAFDC2}" presName="compNode" presStyleCnt="0"/>
      <dgm:spPr/>
    </dgm:pt>
    <dgm:pt modelId="{16CAF4D8-D762-46F2-A9C1-1E4A3C706CB2}" type="pres">
      <dgm:prSet presAssocID="{1CD3019E-011B-4EBE-B2EC-0BF649AAFDC2}" presName="node" presStyleLbl="node1" presStyleIdx="1" presStyleCnt="5" custScaleX="145898">
        <dgm:presLayoutVars>
          <dgm:bulletEnabled val="1"/>
        </dgm:presLayoutVars>
      </dgm:prSet>
      <dgm:spPr/>
    </dgm:pt>
    <dgm:pt modelId="{16BCDD95-28FF-4009-B50B-8CD8510DEE62}" type="pres">
      <dgm:prSet presAssocID="{1CD3019E-011B-4EBE-B2EC-0BF649AAFDC2}" presName="invisiNode" presStyleLbl="node1" presStyleIdx="1" presStyleCnt="5"/>
      <dgm:spPr/>
    </dgm:pt>
    <dgm:pt modelId="{1167761E-B76A-4EB5-B64B-4FDFC44C7074}" type="pres">
      <dgm:prSet presAssocID="{1CD3019E-011B-4EBE-B2EC-0BF649AAFDC2}" presName="imagNode" presStyleLbl="fgImgPlace1" presStyleIdx="1" presStyleCnt="5"/>
      <dgm:spPr>
        <a:blipFill rotWithShape="1">
          <a:blip xmlns:r="http://schemas.openxmlformats.org/officeDocument/2006/relationships" r:embed="rId2"/>
          <a:srcRect/>
          <a:stretch>
            <a:fillRect t="-12000" b="-12000"/>
          </a:stretch>
        </a:blipFill>
      </dgm:spPr>
    </dgm:pt>
    <dgm:pt modelId="{5A24F080-8FC0-47B7-A31D-9A0009996D57}" type="pres">
      <dgm:prSet presAssocID="{E3BFB01B-BF0E-4DB5-B118-8A949F7AD162}" presName="sibTrans" presStyleLbl="sibTrans2D1" presStyleIdx="0" presStyleCnt="0"/>
      <dgm:spPr/>
    </dgm:pt>
    <dgm:pt modelId="{E3B65C41-B80A-487B-80C6-C12B99EBA023}" type="pres">
      <dgm:prSet presAssocID="{0E9B2184-1D72-4A40-BC67-8E67302DA1FB}" presName="compNode" presStyleCnt="0"/>
      <dgm:spPr/>
    </dgm:pt>
    <dgm:pt modelId="{D4CB55BC-EDDB-45C4-BE2E-621776FFAF6C}" type="pres">
      <dgm:prSet presAssocID="{0E9B2184-1D72-4A40-BC67-8E67302DA1FB}" presName="node" presStyleLbl="node1" presStyleIdx="2" presStyleCnt="5" custScaleX="195738">
        <dgm:presLayoutVars>
          <dgm:bulletEnabled val="1"/>
        </dgm:presLayoutVars>
      </dgm:prSet>
      <dgm:spPr/>
    </dgm:pt>
    <dgm:pt modelId="{1CE0C34D-D666-476B-94AA-642A6897BA65}" type="pres">
      <dgm:prSet presAssocID="{0E9B2184-1D72-4A40-BC67-8E67302DA1FB}" presName="invisiNode" presStyleLbl="node1" presStyleIdx="2" presStyleCnt="5"/>
      <dgm:spPr/>
    </dgm:pt>
    <dgm:pt modelId="{64E1DC50-C256-44DC-A74F-287CE2E7D175}" type="pres">
      <dgm:prSet presAssocID="{0E9B2184-1D72-4A40-BC67-8E67302DA1FB}" presName="imagNode" presStyleLbl="fgImgPlace1" presStyleIdx="2" presStyleCnt="5" custScaleX="121606"/>
      <dgm:spPr>
        <a:blipFill rotWithShape="1">
          <a:blip xmlns:r="http://schemas.openxmlformats.org/officeDocument/2006/relationships" r:embed="rId3"/>
          <a:srcRect/>
          <a:stretch>
            <a:fillRect l="-14000" r="-14000"/>
          </a:stretch>
        </a:blipFill>
      </dgm:spPr>
    </dgm:pt>
    <dgm:pt modelId="{0ACEE1D2-C309-4A37-B781-B160FEBCB910}" type="pres">
      <dgm:prSet presAssocID="{1093FFAF-0CC9-410B-956B-621DE1051F18}" presName="sibTrans" presStyleLbl="sibTrans2D1" presStyleIdx="0" presStyleCnt="0"/>
      <dgm:spPr/>
    </dgm:pt>
    <dgm:pt modelId="{13DB0BFF-1C12-4C64-88BA-F743DFB74877}" type="pres">
      <dgm:prSet presAssocID="{62F92B9B-502F-47BB-BCDA-9E6487EFF408}" presName="compNode" presStyleCnt="0"/>
      <dgm:spPr/>
    </dgm:pt>
    <dgm:pt modelId="{2172EAAB-3460-4C20-874C-FFE1A13107B8}" type="pres">
      <dgm:prSet presAssocID="{62F92B9B-502F-47BB-BCDA-9E6487EFF408}" presName="node" presStyleLbl="node1" presStyleIdx="3" presStyleCnt="5" custScaleX="245545" custScaleY="115527" custLinFactNeighborX="1520">
        <dgm:presLayoutVars>
          <dgm:bulletEnabled val="1"/>
        </dgm:presLayoutVars>
      </dgm:prSet>
      <dgm:spPr/>
    </dgm:pt>
    <dgm:pt modelId="{E019C33A-F20E-4E21-B8CA-6491C4E81694}" type="pres">
      <dgm:prSet presAssocID="{62F92B9B-502F-47BB-BCDA-9E6487EFF408}" presName="invisiNode" presStyleLbl="node1" presStyleIdx="3" presStyleCnt="5"/>
      <dgm:spPr/>
    </dgm:pt>
    <dgm:pt modelId="{4E67A13F-DB43-4E50-A3BE-E3770C685647}" type="pres">
      <dgm:prSet presAssocID="{62F92B9B-502F-47BB-BCDA-9E6487EFF408}" presName="imagNode" presStyleLbl="fgImgPlace1" presStyleIdx="3" presStyleCnt="5" custScaleX="138780"/>
      <dgm:spPr>
        <a:blipFill rotWithShape="1">
          <a:blip xmlns:r="http://schemas.openxmlformats.org/officeDocument/2006/relationships" r:embed="rId4"/>
          <a:srcRect/>
          <a:stretch>
            <a:fillRect l="-14000" r="-14000"/>
          </a:stretch>
        </a:blipFill>
      </dgm:spPr>
    </dgm:pt>
    <dgm:pt modelId="{F5942401-A685-449F-80F5-2DAFEB1B3B51}" type="pres">
      <dgm:prSet presAssocID="{BB82F0C6-F645-4F18-B072-F14F6238990A}" presName="sibTrans" presStyleLbl="sibTrans2D1" presStyleIdx="0" presStyleCnt="0"/>
      <dgm:spPr/>
    </dgm:pt>
    <dgm:pt modelId="{5B03ACAB-0240-4F30-85D9-49F648F59BF5}" type="pres">
      <dgm:prSet presAssocID="{09CEAF33-CACE-4D9B-91D4-83D8394420D9}" presName="compNode" presStyleCnt="0"/>
      <dgm:spPr/>
    </dgm:pt>
    <dgm:pt modelId="{456E121D-4FEC-4FFC-A633-AF2409C13891}" type="pres">
      <dgm:prSet presAssocID="{09CEAF33-CACE-4D9B-91D4-83D8394420D9}" presName="node" presStyleLbl="node1" presStyleIdx="4" presStyleCnt="5" custScaleX="135738" custScaleY="115527" custLinFactNeighborX="10441">
        <dgm:presLayoutVars>
          <dgm:bulletEnabled val="1"/>
        </dgm:presLayoutVars>
      </dgm:prSet>
      <dgm:spPr/>
    </dgm:pt>
    <dgm:pt modelId="{EDABF55B-B3C0-4C4B-853E-9C17E6448179}" type="pres">
      <dgm:prSet presAssocID="{09CEAF33-CACE-4D9B-91D4-83D8394420D9}" presName="invisiNode" presStyleLbl="node1" presStyleIdx="4" presStyleCnt="5"/>
      <dgm:spPr/>
    </dgm:pt>
    <dgm:pt modelId="{5A6CF7F5-2FD8-472D-8E58-FCEA1228F23A}" type="pres">
      <dgm:prSet presAssocID="{09CEAF33-CACE-4D9B-91D4-83D8394420D9}" presName="imagNode" presStyleLbl="fgImgPlace1" presStyleIdx="4" presStyleCnt="5" custScaleX="122911"/>
      <dgm:spPr>
        <a:blipFill rotWithShape="1">
          <a:blip xmlns:r="http://schemas.openxmlformats.org/officeDocument/2006/relationships" r:embed="rId5"/>
          <a:srcRect/>
          <a:stretch>
            <a:fillRect l="-3000" r="-3000"/>
          </a:stretch>
        </a:blipFill>
      </dgm:spPr>
    </dgm:pt>
  </dgm:ptLst>
  <dgm:cxnLst>
    <dgm:cxn modelId="{3F7CBF02-C0E2-4FC4-A67F-55470A7BA68C}" srcId="{300B7474-FD32-47DB-B5CD-F4AF820768A8}" destId="{09CEAF33-CACE-4D9B-91D4-83D8394420D9}" srcOrd="4" destOrd="0" parTransId="{C25E80D7-D05B-476B-A5A4-68F0B692AD56}" sibTransId="{0077F22A-D4DB-4B87-8BF1-A7769FFD2AAE}"/>
    <dgm:cxn modelId="{675DC503-68EE-4CEC-9B28-D786B566C881}" srcId="{300B7474-FD32-47DB-B5CD-F4AF820768A8}" destId="{1CD3019E-011B-4EBE-B2EC-0BF649AAFDC2}" srcOrd="1" destOrd="0" parTransId="{68AF337A-B969-4BDA-AC4F-79D79A17A5A7}" sibTransId="{E3BFB01B-BF0E-4DB5-B118-8A949F7AD162}"/>
    <dgm:cxn modelId="{8734100D-C85D-4EA5-8F72-DB639C96BE79}" srcId="{300B7474-FD32-47DB-B5CD-F4AF820768A8}" destId="{62F92B9B-502F-47BB-BCDA-9E6487EFF408}" srcOrd="3" destOrd="0" parTransId="{2B878C2E-B281-4C7B-9898-54E6ED0B5662}" sibTransId="{BB82F0C6-F645-4F18-B072-F14F6238990A}"/>
    <dgm:cxn modelId="{27A71911-BD45-4C8A-B6F6-0259933343E6}" type="presOf" srcId="{DEC12558-4A18-495F-A09C-78ADC9A9E874}" destId="{6369BDDE-2E15-450B-B96D-FB09673C8D65}" srcOrd="0" destOrd="0" presId="urn:microsoft.com/office/officeart/2005/8/layout/pList2"/>
    <dgm:cxn modelId="{E4A93D11-D396-4EB1-8569-A7D24D891368}" type="presOf" srcId="{1CD3019E-011B-4EBE-B2EC-0BF649AAFDC2}" destId="{16CAF4D8-D762-46F2-A9C1-1E4A3C706CB2}" srcOrd="0" destOrd="0" presId="urn:microsoft.com/office/officeart/2005/8/layout/pList2"/>
    <dgm:cxn modelId="{1A9FD53F-50FF-4300-A421-C86ADBE85E72}" type="presOf" srcId="{0E9B2184-1D72-4A40-BC67-8E67302DA1FB}" destId="{D4CB55BC-EDDB-45C4-BE2E-621776FFAF6C}" srcOrd="0" destOrd="0" presId="urn:microsoft.com/office/officeart/2005/8/layout/pList2"/>
    <dgm:cxn modelId="{F43E225D-2CDF-4F0A-BC9C-88F6878644DB}" type="presOf" srcId="{62F92B9B-502F-47BB-BCDA-9E6487EFF408}" destId="{2172EAAB-3460-4C20-874C-FFE1A13107B8}" srcOrd="0" destOrd="0" presId="urn:microsoft.com/office/officeart/2005/8/layout/pList2"/>
    <dgm:cxn modelId="{DC0D474C-2A32-4100-8F83-986FC0E2913F}" type="presOf" srcId="{1093FFAF-0CC9-410B-956B-621DE1051F18}" destId="{0ACEE1D2-C309-4A37-B781-B160FEBCB910}" srcOrd="0" destOrd="0" presId="urn:microsoft.com/office/officeart/2005/8/layout/pList2"/>
    <dgm:cxn modelId="{A246B36D-7ACE-4BED-860C-3AE7F1363D55}" type="presOf" srcId="{2E21E73B-C438-427A-B612-64491CC35FC2}" destId="{BC7EC106-6034-4631-8B0C-ED3E82AA3D96}" srcOrd="0" destOrd="0" presId="urn:microsoft.com/office/officeart/2005/8/layout/pList2"/>
    <dgm:cxn modelId="{8815A487-E37D-42F8-9343-737A290B52CA}" type="presOf" srcId="{09CEAF33-CACE-4D9B-91D4-83D8394420D9}" destId="{456E121D-4FEC-4FFC-A633-AF2409C13891}" srcOrd="0" destOrd="0" presId="urn:microsoft.com/office/officeart/2005/8/layout/pList2"/>
    <dgm:cxn modelId="{C7890B9A-A42D-459B-9BD9-75082B62303B}" type="presOf" srcId="{E3BFB01B-BF0E-4DB5-B118-8A949F7AD162}" destId="{5A24F080-8FC0-47B7-A31D-9A0009996D57}" srcOrd="0" destOrd="0" presId="urn:microsoft.com/office/officeart/2005/8/layout/pList2"/>
    <dgm:cxn modelId="{D575249E-50F3-4DAE-B217-C73CBB934FBB}" type="presOf" srcId="{BB82F0C6-F645-4F18-B072-F14F6238990A}" destId="{F5942401-A685-449F-80F5-2DAFEB1B3B51}" srcOrd="0" destOrd="0" presId="urn:microsoft.com/office/officeart/2005/8/layout/pList2"/>
    <dgm:cxn modelId="{16615FAA-0A90-400A-ABC4-9A14D7209478}" srcId="{300B7474-FD32-47DB-B5CD-F4AF820768A8}" destId="{0E9B2184-1D72-4A40-BC67-8E67302DA1FB}" srcOrd="2" destOrd="0" parTransId="{051AEB94-C0B8-461B-BCFA-4E53695E2D8B}" sibTransId="{1093FFAF-0CC9-410B-956B-621DE1051F18}"/>
    <dgm:cxn modelId="{614C7AAD-12AD-485C-AD3A-119DBEA6AF57}" type="presOf" srcId="{300B7474-FD32-47DB-B5CD-F4AF820768A8}" destId="{A670A312-2990-49A7-B5B8-B335D3C94E8F}" srcOrd="0" destOrd="0" presId="urn:microsoft.com/office/officeart/2005/8/layout/pList2"/>
    <dgm:cxn modelId="{4D2453D0-EBE6-434C-8307-7AC84DAB9830}" srcId="{300B7474-FD32-47DB-B5CD-F4AF820768A8}" destId="{DEC12558-4A18-495F-A09C-78ADC9A9E874}" srcOrd="0" destOrd="0" parTransId="{6960B25D-290E-4109-BDC6-D3625D08DA0D}" sibTransId="{2E21E73B-C438-427A-B612-64491CC35FC2}"/>
    <dgm:cxn modelId="{9E4970A8-5E90-4B7F-8B05-E909EC4825A1}" type="presParOf" srcId="{A670A312-2990-49A7-B5B8-B335D3C94E8F}" destId="{FC200C97-0210-49A8-83B0-032F2C8EBFB4}" srcOrd="0" destOrd="0" presId="urn:microsoft.com/office/officeart/2005/8/layout/pList2"/>
    <dgm:cxn modelId="{1FBD6963-058A-48FD-B3FC-44BF51B22F55}" type="presParOf" srcId="{A670A312-2990-49A7-B5B8-B335D3C94E8F}" destId="{AC364EA2-4550-47E7-A3EC-24D6AD229F64}" srcOrd="1" destOrd="0" presId="urn:microsoft.com/office/officeart/2005/8/layout/pList2"/>
    <dgm:cxn modelId="{F83E5B2D-6322-464F-BE2A-304BE3274046}" type="presParOf" srcId="{AC364EA2-4550-47E7-A3EC-24D6AD229F64}" destId="{181900FE-6143-4D93-B1AF-F648DC78ACE1}" srcOrd="0" destOrd="0" presId="urn:microsoft.com/office/officeart/2005/8/layout/pList2"/>
    <dgm:cxn modelId="{C2F2E5C6-F6A2-4114-BE28-20E057420C03}" type="presParOf" srcId="{181900FE-6143-4D93-B1AF-F648DC78ACE1}" destId="{6369BDDE-2E15-450B-B96D-FB09673C8D65}" srcOrd="0" destOrd="0" presId="urn:microsoft.com/office/officeart/2005/8/layout/pList2"/>
    <dgm:cxn modelId="{6FCCB8EF-81EB-491F-8468-127A945CA61D}" type="presParOf" srcId="{181900FE-6143-4D93-B1AF-F648DC78ACE1}" destId="{F6680857-D189-469B-9197-19776310328B}" srcOrd="1" destOrd="0" presId="urn:microsoft.com/office/officeart/2005/8/layout/pList2"/>
    <dgm:cxn modelId="{3AC62C72-03E6-42E9-9844-D90D07AF1121}" type="presParOf" srcId="{181900FE-6143-4D93-B1AF-F648DC78ACE1}" destId="{3809D165-16E5-4444-8D3C-7AB500281B82}" srcOrd="2" destOrd="0" presId="urn:microsoft.com/office/officeart/2005/8/layout/pList2"/>
    <dgm:cxn modelId="{798A1DEB-40D9-4AC8-8F07-D5610BCDFD7C}" type="presParOf" srcId="{AC364EA2-4550-47E7-A3EC-24D6AD229F64}" destId="{BC7EC106-6034-4631-8B0C-ED3E82AA3D96}" srcOrd="1" destOrd="0" presId="urn:microsoft.com/office/officeart/2005/8/layout/pList2"/>
    <dgm:cxn modelId="{707BDE73-94CE-4758-8232-683B17AD1242}" type="presParOf" srcId="{AC364EA2-4550-47E7-A3EC-24D6AD229F64}" destId="{95F9724F-0084-491C-861F-31833219809D}" srcOrd="2" destOrd="0" presId="urn:microsoft.com/office/officeart/2005/8/layout/pList2"/>
    <dgm:cxn modelId="{FAA2CD42-564D-4A5B-9963-507D302D0164}" type="presParOf" srcId="{95F9724F-0084-491C-861F-31833219809D}" destId="{16CAF4D8-D762-46F2-A9C1-1E4A3C706CB2}" srcOrd="0" destOrd="0" presId="urn:microsoft.com/office/officeart/2005/8/layout/pList2"/>
    <dgm:cxn modelId="{F2886A76-9681-478A-8A45-AEC7F3A731FB}" type="presParOf" srcId="{95F9724F-0084-491C-861F-31833219809D}" destId="{16BCDD95-28FF-4009-B50B-8CD8510DEE62}" srcOrd="1" destOrd="0" presId="urn:microsoft.com/office/officeart/2005/8/layout/pList2"/>
    <dgm:cxn modelId="{33B853E6-6DBB-4B79-A5C5-32729F1515D0}" type="presParOf" srcId="{95F9724F-0084-491C-861F-31833219809D}" destId="{1167761E-B76A-4EB5-B64B-4FDFC44C7074}" srcOrd="2" destOrd="0" presId="urn:microsoft.com/office/officeart/2005/8/layout/pList2"/>
    <dgm:cxn modelId="{EFC9386B-4458-494E-B2C5-65CA224CF780}" type="presParOf" srcId="{AC364EA2-4550-47E7-A3EC-24D6AD229F64}" destId="{5A24F080-8FC0-47B7-A31D-9A0009996D57}" srcOrd="3" destOrd="0" presId="urn:microsoft.com/office/officeart/2005/8/layout/pList2"/>
    <dgm:cxn modelId="{283AD461-5E6D-4DA4-BE2F-028EA186C9AA}" type="presParOf" srcId="{AC364EA2-4550-47E7-A3EC-24D6AD229F64}" destId="{E3B65C41-B80A-487B-80C6-C12B99EBA023}" srcOrd="4" destOrd="0" presId="urn:microsoft.com/office/officeart/2005/8/layout/pList2"/>
    <dgm:cxn modelId="{10B55B84-425C-42B2-BB97-7A5190AFFFD0}" type="presParOf" srcId="{E3B65C41-B80A-487B-80C6-C12B99EBA023}" destId="{D4CB55BC-EDDB-45C4-BE2E-621776FFAF6C}" srcOrd="0" destOrd="0" presId="urn:microsoft.com/office/officeart/2005/8/layout/pList2"/>
    <dgm:cxn modelId="{5582D878-F53A-4484-A924-3E7898FB7C22}" type="presParOf" srcId="{E3B65C41-B80A-487B-80C6-C12B99EBA023}" destId="{1CE0C34D-D666-476B-94AA-642A6897BA65}" srcOrd="1" destOrd="0" presId="urn:microsoft.com/office/officeart/2005/8/layout/pList2"/>
    <dgm:cxn modelId="{1EEB3CF5-C861-426A-B798-2DE769795B3E}" type="presParOf" srcId="{E3B65C41-B80A-487B-80C6-C12B99EBA023}" destId="{64E1DC50-C256-44DC-A74F-287CE2E7D175}" srcOrd="2" destOrd="0" presId="urn:microsoft.com/office/officeart/2005/8/layout/pList2"/>
    <dgm:cxn modelId="{DA53ADD7-BB47-4DA6-B459-0E6A5E2F4458}" type="presParOf" srcId="{AC364EA2-4550-47E7-A3EC-24D6AD229F64}" destId="{0ACEE1D2-C309-4A37-B781-B160FEBCB910}" srcOrd="5" destOrd="0" presId="urn:microsoft.com/office/officeart/2005/8/layout/pList2"/>
    <dgm:cxn modelId="{3D260649-0D38-4DBA-80ED-D843371B5545}" type="presParOf" srcId="{AC364EA2-4550-47E7-A3EC-24D6AD229F64}" destId="{13DB0BFF-1C12-4C64-88BA-F743DFB74877}" srcOrd="6" destOrd="0" presId="urn:microsoft.com/office/officeart/2005/8/layout/pList2"/>
    <dgm:cxn modelId="{CFA098C3-0F07-4DC9-B994-5D26EAE7774A}" type="presParOf" srcId="{13DB0BFF-1C12-4C64-88BA-F743DFB74877}" destId="{2172EAAB-3460-4C20-874C-FFE1A13107B8}" srcOrd="0" destOrd="0" presId="urn:microsoft.com/office/officeart/2005/8/layout/pList2"/>
    <dgm:cxn modelId="{BC3FD24F-3261-4B7A-B035-5FFF8BF8886E}" type="presParOf" srcId="{13DB0BFF-1C12-4C64-88BA-F743DFB74877}" destId="{E019C33A-F20E-4E21-B8CA-6491C4E81694}" srcOrd="1" destOrd="0" presId="urn:microsoft.com/office/officeart/2005/8/layout/pList2"/>
    <dgm:cxn modelId="{F065AA9C-1D36-494E-AE9B-311C1BC18AC5}" type="presParOf" srcId="{13DB0BFF-1C12-4C64-88BA-F743DFB74877}" destId="{4E67A13F-DB43-4E50-A3BE-E3770C685647}" srcOrd="2" destOrd="0" presId="urn:microsoft.com/office/officeart/2005/8/layout/pList2"/>
    <dgm:cxn modelId="{69AAA9BF-4943-48AD-903E-084FF0428129}" type="presParOf" srcId="{AC364EA2-4550-47E7-A3EC-24D6AD229F64}" destId="{F5942401-A685-449F-80F5-2DAFEB1B3B51}" srcOrd="7" destOrd="0" presId="urn:microsoft.com/office/officeart/2005/8/layout/pList2"/>
    <dgm:cxn modelId="{7C1F08F4-D2D2-4DB2-9236-3DD1F3C37FE3}" type="presParOf" srcId="{AC364EA2-4550-47E7-A3EC-24D6AD229F64}" destId="{5B03ACAB-0240-4F30-85D9-49F648F59BF5}" srcOrd="8" destOrd="0" presId="urn:microsoft.com/office/officeart/2005/8/layout/pList2"/>
    <dgm:cxn modelId="{95FDBFEF-94DE-4228-8A54-4142F056FF7D}" type="presParOf" srcId="{5B03ACAB-0240-4F30-85D9-49F648F59BF5}" destId="{456E121D-4FEC-4FFC-A633-AF2409C13891}" srcOrd="0" destOrd="0" presId="urn:microsoft.com/office/officeart/2005/8/layout/pList2"/>
    <dgm:cxn modelId="{9F210A51-E240-4BE9-BEE1-3480CA584779}" type="presParOf" srcId="{5B03ACAB-0240-4F30-85D9-49F648F59BF5}" destId="{EDABF55B-B3C0-4C4B-853E-9C17E6448179}" srcOrd="1" destOrd="0" presId="urn:microsoft.com/office/officeart/2005/8/layout/pList2"/>
    <dgm:cxn modelId="{5F93EC7F-E63B-487B-8303-8A99941DDEE0}" type="presParOf" srcId="{5B03ACAB-0240-4F30-85D9-49F648F59BF5}" destId="{5A6CF7F5-2FD8-472D-8E58-FCEA1228F23A}"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A995E-60D0-4E94-B727-6AD1BC2A5C4A}"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s-PY"/>
        </a:p>
      </dgm:t>
    </dgm:pt>
    <dgm:pt modelId="{0288874D-61D4-464B-83CF-7A4CE7E735B9}">
      <dgm:prSet custT="1"/>
      <dgm:spPr/>
      <dgm:t>
        <a:bodyPr/>
        <a:lstStyle/>
        <a:p>
          <a:pPr algn="just"/>
          <a:endParaRPr lang="es-PY" sz="1000" dirty="0"/>
        </a:p>
      </dgm:t>
    </dgm:pt>
    <dgm:pt modelId="{51EC4697-C7AD-4E37-90E4-A3C6DBD04EA2}" type="parTrans" cxnId="{59E7A735-1B8A-4648-B62C-AFF4A43F2715}">
      <dgm:prSet/>
      <dgm:spPr/>
      <dgm:t>
        <a:bodyPr/>
        <a:lstStyle/>
        <a:p>
          <a:pPr algn="just"/>
          <a:endParaRPr lang="es-PY" sz="1000"/>
        </a:p>
      </dgm:t>
    </dgm:pt>
    <dgm:pt modelId="{13ADD439-41C7-4590-95DC-415BC349B5B3}" type="sibTrans" cxnId="{59E7A735-1B8A-4648-B62C-AFF4A43F2715}">
      <dgm:prSet/>
      <dgm:spPr>
        <a:blipFill rotWithShape="1">
          <a:blip xmlns:r="http://schemas.openxmlformats.org/officeDocument/2006/relationships" r:embed="rId1"/>
          <a:srcRect/>
          <a:stretch>
            <a:fillRect l="-17000" r="-17000"/>
          </a:stretch>
        </a:blipFill>
      </dgm:spPr>
      <dgm:t>
        <a:bodyPr/>
        <a:lstStyle/>
        <a:p>
          <a:pPr algn="just"/>
          <a:endParaRPr lang="es-PY" sz="1000"/>
        </a:p>
      </dgm:t>
    </dgm:pt>
    <dgm:pt modelId="{23907574-9321-4215-8D69-93C506AD0237}">
      <dgm:prSet phldrT="[Texto]" custT="1"/>
      <dgm:spPr/>
      <dgm:t>
        <a:bodyPr/>
        <a:lstStyle/>
        <a:p>
          <a:pPr algn="just"/>
          <a:r>
            <a:rPr lang="es-MX" sz="1100" b="0" i="0" dirty="0"/>
            <a:t>Se encontró que de las 17 personas tuvieron puntación alta del 80% en ansiedad-estado y 47% de ansiedad-rasgo.</a:t>
          </a:r>
          <a:endParaRPr lang="es-PY" sz="1100" dirty="0"/>
        </a:p>
      </dgm:t>
    </dgm:pt>
    <dgm:pt modelId="{116733EE-BDB4-49CF-857F-511CE3761A56}" type="parTrans" cxnId="{FD31C2BC-C0E1-43DE-BC5C-31FC87DECA5C}">
      <dgm:prSet/>
      <dgm:spPr/>
      <dgm:t>
        <a:bodyPr/>
        <a:lstStyle/>
        <a:p>
          <a:pPr algn="just"/>
          <a:endParaRPr lang="es-PY" sz="1000"/>
        </a:p>
      </dgm:t>
    </dgm:pt>
    <dgm:pt modelId="{DC8F4D39-FF3D-415C-ACD7-C727407BC8DE}" type="sibTrans" cxnId="{FD31C2BC-C0E1-43DE-BC5C-31FC87DECA5C}">
      <dgm:prSet/>
      <dgm:spPr/>
      <dgm:t>
        <a:bodyPr/>
        <a:lstStyle/>
        <a:p>
          <a:pPr algn="just"/>
          <a:endParaRPr lang="es-PY" sz="1000"/>
        </a:p>
      </dgm:t>
    </dgm:pt>
    <dgm:pt modelId="{ADB651C6-B66D-4BA6-8217-784521657473}">
      <dgm:prSet phldrT="[Texto]" custT="1"/>
      <dgm:spPr/>
      <dgm:t>
        <a:bodyPr/>
        <a:lstStyle/>
        <a:p>
          <a:pPr algn="just"/>
          <a:r>
            <a:rPr lang="es-MX" sz="1100" b="0" i="0" dirty="0"/>
            <a:t>El nivel de estrés resulto frecuente en un 18% y el resto poco frecuente..</a:t>
          </a:r>
          <a:endParaRPr lang="es-PY" sz="1100" dirty="0"/>
        </a:p>
      </dgm:t>
    </dgm:pt>
    <dgm:pt modelId="{88451A88-6F4F-4BB3-8215-B285E7D0A7F5}" type="parTrans" cxnId="{A37837A7-DBAF-4288-A1EC-E27804CC6A15}">
      <dgm:prSet/>
      <dgm:spPr/>
      <dgm:t>
        <a:bodyPr/>
        <a:lstStyle/>
        <a:p>
          <a:pPr algn="just"/>
          <a:endParaRPr lang="es-PY" sz="1000"/>
        </a:p>
      </dgm:t>
    </dgm:pt>
    <dgm:pt modelId="{7B922004-4622-4707-8B37-BBE2ED21B884}" type="sibTrans" cxnId="{A37837A7-DBAF-4288-A1EC-E27804CC6A15}">
      <dgm:prSet/>
      <dgm:spPr/>
      <dgm:t>
        <a:bodyPr/>
        <a:lstStyle/>
        <a:p>
          <a:pPr algn="just"/>
          <a:endParaRPr lang="es-PY" sz="1000"/>
        </a:p>
      </dgm:t>
    </dgm:pt>
    <dgm:pt modelId="{71B195CE-D873-45BE-83EF-2E7296622E1B}">
      <dgm:prSet phldrT="[Texto]" custT="1"/>
      <dgm:spPr/>
      <dgm:t>
        <a:bodyPr/>
        <a:lstStyle/>
        <a:p>
          <a:pPr algn="just"/>
          <a:r>
            <a:rPr lang="es-MX" sz="1100" b="0" i="0" dirty="0"/>
            <a:t>Por tanto, de acuerdo con las preguntas de satisfacción más del 90% respondieron de que la actividad fue beneficiosa, que ayudaron a incrementar el goce del recorrido al aire libre y observación de aves..</a:t>
          </a:r>
          <a:endParaRPr lang="es-PY" sz="1100" dirty="0"/>
        </a:p>
      </dgm:t>
    </dgm:pt>
    <dgm:pt modelId="{481A267A-7CC2-4E09-9FA4-13D31FB27447}" type="parTrans" cxnId="{AE8F5017-511B-4BFA-B16A-8486D50A47E9}">
      <dgm:prSet/>
      <dgm:spPr/>
      <dgm:t>
        <a:bodyPr/>
        <a:lstStyle/>
        <a:p>
          <a:pPr algn="just"/>
          <a:endParaRPr lang="es-PY" sz="1000"/>
        </a:p>
      </dgm:t>
    </dgm:pt>
    <dgm:pt modelId="{5D9F1A71-B4B9-41C5-907F-B0A5B87C171B}" type="sibTrans" cxnId="{AE8F5017-511B-4BFA-B16A-8486D50A47E9}">
      <dgm:prSet/>
      <dgm:spPr/>
      <dgm:t>
        <a:bodyPr/>
        <a:lstStyle/>
        <a:p>
          <a:pPr algn="just"/>
          <a:endParaRPr lang="es-PY" sz="1000"/>
        </a:p>
      </dgm:t>
    </dgm:pt>
    <dgm:pt modelId="{0A1D307C-756F-4281-BCD5-6550DDAEBEEF}" type="pres">
      <dgm:prSet presAssocID="{F39A995E-60D0-4E94-B727-6AD1BC2A5C4A}" presName="Name0" presStyleCnt="0">
        <dgm:presLayoutVars>
          <dgm:dir/>
        </dgm:presLayoutVars>
      </dgm:prSet>
      <dgm:spPr/>
    </dgm:pt>
    <dgm:pt modelId="{8C70926D-0E7A-485F-B29C-A729E642AADF}" type="pres">
      <dgm:prSet presAssocID="{13ADD439-41C7-4590-95DC-415BC349B5B3}" presName="picture_1" presStyleLbl="bgImgPlace1" presStyleIdx="0" presStyleCnt="1"/>
      <dgm:spPr/>
    </dgm:pt>
    <dgm:pt modelId="{BF1D84A8-D77C-4F62-B8EB-15C3A6A716AF}" type="pres">
      <dgm:prSet presAssocID="{0288874D-61D4-464B-83CF-7A4CE7E735B9}" presName="text_1" presStyleLbl="node1" presStyleIdx="0" presStyleCnt="0">
        <dgm:presLayoutVars>
          <dgm:bulletEnabled val="1"/>
        </dgm:presLayoutVars>
      </dgm:prSet>
      <dgm:spPr/>
    </dgm:pt>
    <dgm:pt modelId="{C791C48C-C598-48DD-8C61-07558F41CB5B}" type="pres">
      <dgm:prSet presAssocID="{F39A995E-60D0-4E94-B727-6AD1BC2A5C4A}" presName="linV" presStyleCnt="0"/>
      <dgm:spPr/>
    </dgm:pt>
    <dgm:pt modelId="{BD134061-9F35-443B-BB4A-0C78B9B64F4D}" type="pres">
      <dgm:prSet presAssocID="{23907574-9321-4215-8D69-93C506AD0237}" presName="pair" presStyleCnt="0"/>
      <dgm:spPr/>
    </dgm:pt>
    <dgm:pt modelId="{35DB8FBB-0E43-4F34-B6FD-B6B472B52F6C}" type="pres">
      <dgm:prSet presAssocID="{23907574-9321-4215-8D69-93C506AD0237}" presName="spaceH" presStyleLbl="node1" presStyleIdx="0" presStyleCnt="0"/>
      <dgm:spPr/>
    </dgm:pt>
    <dgm:pt modelId="{8A603A33-DAE3-40C0-9140-F689D7B72260}" type="pres">
      <dgm:prSet presAssocID="{23907574-9321-4215-8D69-93C506AD0237}" presName="desPictures" presStyleLbl="alignImgPlace1" presStyleIdx="0" presStyleCnt="3"/>
      <dgm:spPr>
        <a:blipFill rotWithShape="1">
          <a:blip xmlns:r="http://schemas.openxmlformats.org/officeDocument/2006/relationships" r:embed="rId2"/>
          <a:srcRect/>
          <a:stretch>
            <a:fillRect l="-25000" r="-25000"/>
          </a:stretch>
        </a:blipFill>
      </dgm:spPr>
    </dgm:pt>
    <dgm:pt modelId="{1C21E2CC-DCCA-4BA3-847B-BC4E8577D53D}" type="pres">
      <dgm:prSet presAssocID="{23907574-9321-4215-8D69-93C506AD0237}" presName="desTextWrapper" presStyleCnt="0"/>
      <dgm:spPr/>
    </dgm:pt>
    <dgm:pt modelId="{D81D6143-5ECB-4290-86F1-098ACD9BA07B}" type="pres">
      <dgm:prSet presAssocID="{23907574-9321-4215-8D69-93C506AD0237}" presName="desText" presStyleLbl="revTx" presStyleIdx="0" presStyleCnt="3" custScaleX="185782" custScaleY="168284">
        <dgm:presLayoutVars>
          <dgm:bulletEnabled val="1"/>
        </dgm:presLayoutVars>
      </dgm:prSet>
      <dgm:spPr/>
    </dgm:pt>
    <dgm:pt modelId="{93B8FD3F-E90D-4ABD-895D-9A20F504609C}" type="pres">
      <dgm:prSet presAssocID="{DC8F4D39-FF3D-415C-ACD7-C727407BC8DE}" presName="spaceV" presStyleCnt="0"/>
      <dgm:spPr/>
    </dgm:pt>
    <dgm:pt modelId="{4C8EB46B-D57E-4469-8AA2-40F9DDFA878B}" type="pres">
      <dgm:prSet presAssocID="{ADB651C6-B66D-4BA6-8217-784521657473}" presName="pair" presStyleCnt="0"/>
      <dgm:spPr/>
    </dgm:pt>
    <dgm:pt modelId="{1DA4AA82-F7D0-40E6-BEFE-D63A812EEC61}" type="pres">
      <dgm:prSet presAssocID="{ADB651C6-B66D-4BA6-8217-784521657473}" presName="spaceH" presStyleLbl="node1" presStyleIdx="0" presStyleCnt="0"/>
      <dgm:spPr/>
    </dgm:pt>
    <dgm:pt modelId="{A0B6A9F1-1005-4F2C-BCF8-41AB25B19B5E}" type="pres">
      <dgm:prSet presAssocID="{ADB651C6-B66D-4BA6-8217-784521657473}" presName="desPictures" presStyleLbl="alignImgPlace1" presStyleIdx="1" presStyleCnt="3"/>
      <dgm:spPr>
        <a:blipFill rotWithShape="1">
          <a:blip xmlns:r="http://schemas.openxmlformats.org/officeDocument/2006/relationships" r:embed="rId3"/>
          <a:srcRect/>
          <a:stretch>
            <a:fillRect l="-25000" r="-25000"/>
          </a:stretch>
        </a:blipFill>
      </dgm:spPr>
    </dgm:pt>
    <dgm:pt modelId="{56C4E46B-90DD-49DF-8BB2-72611F22A61A}" type="pres">
      <dgm:prSet presAssocID="{ADB651C6-B66D-4BA6-8217-784521657473}" presName="desTextWrapper" presStyleCnt="0"/>
      <dgm:spPr/>
    </dgm:pt>
    <dgm:pt modelId="{50F114E5-0CAB-421B-BD56-AB7B091C7297}" type="pres">
      <dgm:prSet presAssocID="{ADB651C6-B66D-4BA6-8217-784521657473}" presName="desText" presStyleLbl="revTx" presStyleIdx="1" presStyleCnt="3" custScaleX="204423" custScaleY="129111">
        <dgm:presLayoutVars>
          <dgm:bulletEnabled val="1"/>
        </dgm:presLayoutVars>
      </dgm:prSet>
      <dgm:spPr/>
    </dgm:pt>
    <dgm:pt modelId="{6BB7C1F1-1EA9-40DF-A9C8-95269A05CA0C}" type="pres">
      <dgm:prSet presAssocID="{7B922004-4622-4707-8B37-BBE2ED21B884}" presName="spaceV" presStyleCnt="0"/>
      <dgm:spPr/>
    </dgm:pt>
    <dgm:pt modelId="{92A26F32-2E30-4CF1-8FB4-8413BC3EE39E}" type="pres">
      <dgm:prSet presAssocID="{71B195CE-D873-45BE-83EF-2E7296622E1B}" presName="pair" presStyleCnt="0"/>
      <dgm:spPr/>
    </dgm:pt>
    <dgm:pt modelId="{02FE7A8A-41EE-4407-BB38-C13941D96B93}" type="pres">
      <dgm:prSet presAssocID="{71B195CE-D873-45BE-83EF-2E7296622E1B}" presName="spaceH" presStyleLbl="node1" presStyleIdx="0" presStyleCnt="0"/>
      <dgm:spPr/>
    </dgm:pt>
    <dgm:pt modelId="{495B7488-57F4-44B7-B5DD-E815F210F2DF}" type="pres">
      <dgm:prSet presAssocID="{71B195CE-D873-45BE-83EF-2E7296622E1B}" presName="desPictures" presStyleLbl="alignImgPlace1" presStyleIdx="2" presStyleCnt="3"/>
      <dgm:spPr>
        <a:blipFill rotWithShape="1">
          <a:blip xmlns:r="http://schemas.openxmlformats.org/officeDocument/2006/relationships" r:embed="rId4"/>
          <a:srcRect/>
          <a:stretch>
            <a:fillRect l="-25000" r="-25000"/>
          </a:stretch>
        </a:blipFill>
      </dgm:spPr>
    </dgm:pt>
    <dgm:pt modelId="{F6A0AAEC-35A2-40CA-8704-807FFBA2B33E}" type="pres">
      <dgm:prSet presAssocID="{71B195CE-D873-45BE-83EF-2E7296622E1B}" presName="desTextWrapper" presStyleCnt="0"/>
      <dgm:spPr/>
    </dgm:pt>
    <dgm:pt modelId="{207E22CC-CDEA-4C74-ABD6-A3373C9BE60A}" type="pres">
      <dgm:prSet presAssocID="{71B195CE-D873-45BE-83EF-2E7296622E1B}" presName="desText" presStyleLbl="revTx" presStyleIdx="2" presStyleCnt="3" custScaleX="215217" custScaleY="196802">
        <dgm:presLayoutVars>
          <dgm:bulletEnabled val="1"/>
        </dgm:presLayoutVars>
      </dgm:prSet>
      <dgm:spPr/>
    </dgm:pt>
    <dgm:pt modelId="{1509F4D5-12EB-4915-AFAB-8291E2414187}" type="pres">
      <dgm:prSet presAssocID="{F39A995E-60D0-4E94-B727-6AD1BC2A5C4A}" presName="maxNode" presStyleCnt="0"/>
      <dgm:spPr/>
    </dgm:pt>
    <dgm:pt modelId="{117F3603-08C5-4663-932D-3E6591DF01CB}" type="pres">
      <dgm:prSet presAssocID="{F39A995E-60D0-4E94-B727-6AD1BC2A5C4A}" presName="Name33" presStyleCnt="0"/>
      <dgm:spPr/>
    </dgm:pt>
  </dgm:ptLst>
  <dgm:cxnLst>
    <dgm:cxn modelId="{A2E0BD04-11EA-47D9-90A6-0F760482C049}" type="presOf" srcId="{23907574-9321-4215-8D69-93C506AD0237}" destId="{D81D6143-5ECB-4290-86F1-098ACD9BA07B}" srcOrd="0" destOrd="0" presId="urn:microsoft.com/office/officeart/2008/layout/AccentedPicture"/>
    <dgm:cxn modelId="{8AE76F0F-7ED3-4A5C-A500-44BB6E754327}" type="presOf" srcId="{ADB651C6-B66D-4BA6-8217-784521657473}" destId="{50F114E5-0CAB-421B-BD56-AB7B091C7297}" srcOrd="0" destOrd="0" presId="urn:microsoft.com/office/officeart/2008/layout/AccentedPicture"/>
    <dgm:cxn modelId="{AE8F5017-511B-4BFA-B16A-8486D50A47E9}" srcId="{F39A995E-60D0-4E94-B727-6AD1BC2A5C4A}" destId="{71B195CE-D873-45BE-83EF-2E7296622E1B}" srcOrd="3" destOrd="0" parTransId="{481A267A-7CC2-4E09-9FA4-13D31FB27447}" sibTransId="{5D9F1A71-B4B9-41C5-907F-B0A5B87C171B}"/>
    <dgm:cxn modelId="{59E7A735-1B8A-4648-B62C-AFF4A43F2715}" srcId="{F39A995E-60D0-4E94-B727-6AD1BC2A5C4A}" destId="{0288874D-61D4-464B-83CF-7A4CE7E735B9}" srcOrd="0" destOrd="0" parTransId="{51EC4697-C7AD-4E37-90E4-A3C6DBD04EA2}" sibTransId="{13ADD439-41C7-4590-95DC-415BC349B5B3}"/>
    <dgm:cxn modelId="{47374473-4AFD-4351-A0EA-5D97A539C740}" type="presOf" srcId="{F39A995E-60D0-4E94-B727-6AD1BC2A5C4A}" destId="{0A1D307C-756F-4281-BCD5-6550DDAEBEEF}" srcOrd="0" destOrd="0" presId="urn:microsoft.com/office/officeart/2008/layout/AccentedPicture"/>
    <dgm:cxn modelId="{8D8CBA54-F731-41EA-9E61-6C7BE8AC0C88}" type="presOf" srcId="{71B195CE-D873-45BE-83EF-2E7296622E1B}" destId="{207E22CC-CDEA-4C74-ABD6-A3373C9BE60A}" srcOrd="0" destOrd="0" presId="urn:microsoft.com/office/officeart/2008/layout/AccentedPicture"/>
    <dgm:cxn modelId="{DCFDCDA6-E6C1-40EB-B804-C23E10F2CD4D}" type="presOf" srcId="{13ADD439-41C7-4590-95DC-415BC349B5B3}" destId="{8C70926D-0E7A-485F-B29C-A729E642AADF}" srcOrd="0" destOrd="0" presId="urn:microsoft.com/office/officeart/2008/layout/AccentedPicture"/>
    <dgm:cxn modelId="{A37837A7-DBAF-4288-A1EC-E27804CC6A15}" srcId="{F39A995E-60D0-4E94-B727-6AD1BC2A5C4A}" destId="{ADB651C6-B66D-4BA6-8217-784521657473}" srcOrd="2" destOrd="0" parTransId="{88451A88-6F4F-4BB3-8215-B285E7D0A7F5}" sibTransId="{7B922004-4622-4707-8B37-BBE2ED21B884}"/>
    <dgm:cxn modelId="{FD31C2BC-C0E1-43DE-BC5C-31FC87DECA5C}" srcId="{F39A995E-60D0-4E94-B727-6AD1BC2A5C4A}" destId="{23907574-9321-4215-8D69-93C506AD0237}" srcOrd="1" destOrd="0" parTransId="{116733EE-BDB4-49CF-857F-511CE3761A56}" sibTransId="{DC8F4D39-FF3D-415C-ACD7-C727407BC8DE}"/>
    <dgm:cxn modelId="{B1BF09D7-794E-4CFD-9444-B4DC0D9530CE}" type="presOf" srcId="{0288874D-61D4-464B-83CF-7A4CE7E735B9}" destId="{BF1D84A8-D77C-4F62-B8EB-15C3A6A716AF}" srcOrd="0" destOrd="0" presId="urn:microsoft.com/office/officeart/2008/layout/AccentedPicture"/>
    <dgm:cxn modelId="{5F31E9DD-5CA8-4FBF-B566-3F2CE2C6FA0D}" type="presParOf" srcId="{0A1D307C-756F-4281-BCD5-6550DDAEBEEF}" destId="{8C70926D-0E7A-485F-B29C-A729E642AADF}" srcOrd="0" destOrd="0" presId="urn:microsoft.com/office/officeart/2008/layout/AccentedPicture"/>
    <dgm:cxn modelId="{27CFBC7E-2581-42CA-AF21-7A5A7261F620}" type="presParOf" srcId="{0A1D307C-756F-4281-BCD5-6550DDAEBEEF}" destId="{BF1D84A8-D77C-4F62-B8EB-15C3A6A716AF}" srcOrd="1" destOrd="0" presId="urn:microsoft.com/office/officeart/2008/layout/AccentedPicture"/>
    <dgm:cxn modelId="{0CFABBCC-6D0F-4F28-A6F2-1FF7C3E12567}" type="presParOf" srcId="{0A1D307C-756F-4281-BCD5-6550DDAEBEEF}" destId="{C791C48C-C598-48DD-8C61-07558F41CB5B}" srcOrd="2" destOrd="0" presId="urn:microsoft.com/office/officeart/2008/layout/AccentedPicture"/>
    <dgm:cxn modelId="{66502E29-E136-4AF4-86EA-7098C9B3A17B}" type="presParOf" srcId="{C791C48C-C598-48DD-8C61-07558F41CB5B}" destId="{BD134061-9F35-443B-BB4A-0C78B9B64F4D}" srcOrd="0" destOrd="0" presId="urn:microsoft.com/office/officeart/2008/layout/AccentedPicture"/>
    <dgm:cxn modelId="{8C55492C-19E2-47C2-A99D-921C069C9FE3}" type="presParOf" srcId="{BD134061-9F35-443B-BB4A-0C78B9B64F4D}" destId="{35DB8FBB-0E43-4F34-B6FD-B6B472B52F6C}" srcOrd="0" destOrd="0" presId="urn:microsoft.com/office/officeart/2008/layout/AccentedPicture"/>
    <dgm:cxn modelId="{6C7AC737-C79B-417D-955A-C2E22FF57C61}" type="presParOf" srcId="{BD134061-9F35-443B-BB4A-0C78B9B64F4D}" destId="{8A603A33-DAE3-40C0-9140-F689D7B72260}" srcOrd="1" destOrd="0" presId="urn:microsoft.com/office/officeart/2008/layout/AccentedPicture"/>
    <dgm:cxn modelId="{EE28F871-B6F5-4FB5-8950-C0825D4F05A1}" type="presParOf" srcId="{BD134061-9F35-443B-BB4A-0C78B9B64F4D}" destId="{1C21E2CC-DCCA-4BA3-847B-BC4E8577D53D}" srcOrd="2" destOrd="0" presId="urn:microsoft.com/office/officeart/2008/layout/AccentedPicture"/>
    <dgm:cxn modelId="{A67F5E99-5A6D-492A-8EBB-8AFD74927769}" type="presParOf" srcId="{1C21E2CC-DCCA-4BA3-847B-BC4E8577D53D}" destId="{D81D6143-5ECB-4290-86F1-098ACD9BA07B}" srcOrd="0" destOrd="0" presId="urn:microsoft.com/office/officeart/2008/layout/AccentedPicture"/>
    <dgm:cxn modelId="{BAB84560-6520-426D-A80A-AC2A624874A0}" type="presParOf" srcId="{C791C48C-C598-48DD-8C61-07558F41CB5B}" destId="{93B8FD3F-E90D-4ABD-895D-9A20F504609C}" srcOrd="1" destOrd="0" presId="urn:microsoft.com/office/officeart/2008/layout/AccentedPicture"/>
    <dgm:cxn modelId="{DA201C42-5BA8-4448-9DB4-74B9D3AB8220}" type="presParOf" srcId="{C791C48C-C598-48DD-8C61-07558F41CB5B}" destId="{4C8EB46B-D57E-4469-8AA2-40F9DDFA878B}" srcOrd="2" destOrd="0" presId="urn:microsoft.com/office/officeart/2008/layout/AccentedPicture"/>
    <dgm:cxn modelId="{C15E7C3D-2307-4630-8E70-37E68F5FFDA7}" type="presParOf" srcId="{4C8EB46B-D57E-4469-8AA2-40F9DDFA878B}" destId="{1DA4AA82-F7D0-40E6-BEFE-D63A812EEC61}" srcOrd="0" destOrd="0" presId="urn:microsoft.com/office/officeart/2008/layout/AccentedPicture"/>
    <dgm:cxn modelId="{4FE877D5-F300-434D-9E77-B8698AE1F42E}" type="presParOf" srcId="{4C8EB46B-D57E-4469-8AA2-40F9DDFA878B}" destId="{A0B6A9F1-1005-4F2C-BCF8-41AB25B19B5E}" srcOrd="1" destOrd="0" presId="urn:microsoft.com/office/officeart/2008/layout/AccentedPicture"/>
    <dgm:cxn modelId="{35782A91-8EEA-4BF3-9355-B86E2EF97090}" type="presParOf" srcId="{4C8EB46B-D57E-4469-8AA2-40F9DDFA878B}" destId="{56C4E46B-90DD-49DF-8BB2-72611F22A61A}" srcOrd="2" destOrd="0" presId="urn:microsoft.com/office/officeart/2008/layout/AccentedPicture"/>
    <dgm:cxn modelId="{1268DB9B-8696-41F9-A2A9-CD099E766566}" type="presParOf" srcId="{56C4E46B-90DD-49DF-8BB2-72611F22A61A}" destId="{50F114E5-0CAB-421B-BD56-AB7B091C7297}" srcOrd="0" destOrd="0" presId="urn:microsoft.com/office/officeart/2008/layout/AccentedPicture"/>
    <dgm:cxn modelId="{5EB092EB-FF6B-4C16-BBF1-2F5BB91850F8}" type="presParOf" srcId="{C791C48C-C598-48DD-8C61-07558F41CB5B}" destId="{6BB7C1F1-1EA9-40DF-A9C8-95269A05CA0C}" srcOrd="3" destOrd="0" presId="urn:microsoft.com/office/officeart/2008/layout/AccentedPicture"/>
    <dgm:cxn modelId="{E985C0A7-B0B8-4455-942E-575590DFF0F7}" type="presParOf" srcId="{C791C48C-C598-48DD-8C61-07558F41CB5B}" destId="{92A26F32-2E30-4CF1-8FB4-8413BC3EE39E}" srcOrd="4" destOrd="0" presId="urn:microsoft.com/office/officeart/2008/layout/AccentedPicture"/>
    <dgm:cxn modelId="{4C5ED4D5-4693-4550-82C2-C23D66BE58E0}" type="presParOf" srcId="{92A26F32-2E30-4CF1-8FB4-8413BC3EE39E}" destId="{02FE7A8A-41EE-4407-BB38-C13941D96B93}" srcOrd="0" destOrd="0" presId="urn:microsoft.com/office/officeart/2008/layout/AccentedPicture"/>
    <dgm:cxn modelId="{056AE9EC-DBE1-4EFE-8642-95A0754522D3}" type="presParOf" srcId="{92A26F32-2E30-4CF1-8FB4-8413BC3EE39E}" destId="{495B7488-57F4-44B7-B5DD-E815F210F2DF}" srcOrd="1" destOrd="0" presId="urn:microsoft.com/office/officeart/2008/layout/AccentedPicture"/>
    <dgm:cxn modelId="{925CC225-1079-49DF-8633-820ACA789199}" type="presParOf" srcId="{92A26F32-2E30-4CF1-8FB4-8413BC3EE39E}" destId="{F6A0AAEC-35A2-40CA-8704-807FFBA2B33E}" srcOrd="2" destOrd="0" presId="urn:microsoft.com/office/officeart/2008/layout/AccentedPicture"/>
    <dgm:cxn modelId="{F9C0D98C-CD8B-499B-AE50-395F58D5E692}" type="presParOf" srcId="{F6A0AAEC-35A2-40CA-8704-807FFBA2B33E}" destId="{207E22CC-CDEA-4C74-ABD6-A3373C9BE60A}" srcOrd="0" destOrd="0" presId="urn:microsoft.com/office/officeart/2008/layout/AccentedPicture"/>
    <dgm:cxn modelId="{800D5393-D516-44A5-BC2B-E89684BFDB32}" type="presParOf" srcId="{0A1D307C-756F-4281-BCD5-6550DDAEBEEF}" destId="{1509F4D5-12EB-4915-AFAB-8291E2414187}" srcOrd="3" destOrd="0" presId="urn:microsoft.com/office/officeart/2008/layout/AccentedPicture"/>
    <dgm:cxn modelId="{38D18FDD-5804-478A-B441-C9420B4A6928}" type="presParOf" srcId="{1509F4D5-12EB-4915-AFAB-8291E2414187}" destId="{117F3603-08C5-4663-932D-3E6591DF01CB}" srcOrd="0" destOrd="0" presId="urn:microsoft.com/office/officeart/2008/layout/AccentedPicture"/>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00C97-0210-49A8-83B0-032F2C8EBFB4}">
      <dsp:nvSpPr>
        <dsp:cNvPr id="0" name=""/>
        <dsp:cNvSpPr/>
      </dsp:nvSpPr>
      <dsp:spPr>
        <a:xfrm>
          <a:off x="0" y="95634"/>
          <a:ext cx="6086161" cy="935754"/>
        </a:xfrm>
        <a:prstGeom prst="roundRect">
          <a:avLst>
            <a:gd name="adj" fmla="val 1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09D165-16E5-4444-8D3C-7AB500281B82}">
      <dsp:nvSpPr>
        <dsp:cNvPr id="0" name=""/>
        <dsp:cNvSpPr/>
      </dsp:nvSpPr>
      <dsp:spPr>
        <a:xfrm>
          <a:off x="478306" y="72314"/>
          <a:ext cx="711672" cy="686220"/>
        </a:xfrm>
        <a:prstGeom prst="roundRect">
          <a:avLst>
            <a:gd name="adj" fmla="val 10000"/>
          </a:avLst>
        </a:prstGeom>
        <a:blipFill rotWithShape="1">
          <a:blip xmlns:r="http://schemas.openxmlformats.org/officeDocument/2006/relationships" r:embed="rId1"/>
          <a:srcRect/>
          <a:stretch>
            <a:fillRect t="-30000" b="-3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69BDDE-2E15-450B-B96D-FB09673C8D65}">
      <dsp:nvSpPr>
        <dsp:cNvPr id="0" name=""/>
        <dsp:cNvSpPr/>
      </dsp:nvSpPr>
      <dsp:spPr>
        <a:xfrm rot="10800000">
          <a:off x="185963" y="778395"/>
          <a:ext cx="1296358" cy="1353512"/>
        </a:xfrm>
        <a:prstGeom prst="round2SameRect">
          <a:avLst>
            <a:gd name="adj1" fmla="val 10500"/>
            <a:gd name="adj2" fmla="val 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just" defTabSz="444500">
            <a:lnSpc>
              <a:spcPct val="90000"/>
            </a:lnSpc>
            <a:spcBef>
              <a:spcPct val="0"/>
            </a:spcBef>
            <a:spcAft>
              <a:spcPct val="35000"/>
            </a:spcAft>
            <a:buNone/>
          </a:pPr>
          <a:r>
            <a:rPr lang="es-PY" sz="1000" kern="1200" dirty="0"/>
            <a:t>Dos salidas de campo para observar aves a través de binoculares</a:t>
          </a:r>
        </a:p>
        <a:p>
          <a:pPr marL="0" lvl="0" indent="0" algn="just" defTabSz="444500">
            <a:lnSpc>
              <a:spcPct val="90000"/>
            </a:lnSpc>
            <a:spcBef>
              <a:spcPct val="0"/>
            </a:spcBef>
            <a:spcAft>
              <a:spcPct val="35000"/>
            </a:spcAft>
            <a:buNone/>
          </a:pPr>
          <a:r>
            <a:rPr lang="es-PY" sz="1000" kern="1200" dirty="0"/>
            <a:t>Se realizó una caminata por el Cerro Ñemby por la mañana y tarde.</a:t>
          </a:r>
        </a:p>
      </dsp:txBody>
      <dsp:txXfrm rot="10800000">
        <a:off x="225830" y="778395"/>
        <a:ext cx="1216624" cy="1313645"/>
      </dsp:txXfrm>
    </dsp:sp>
    <dsp:sp modelId="{1167761E-B76A-4EB5-B64B-4FDFC44C7074}">
      <dsp:nvSpPr>
        <dsp:cNvPr id="0" name=""/>
        <dsp:cNvSpPr/>
      </dsp:nvSpPr>
      <dsp:spPr>
        <a:xfrm>
          <a:off x="1673121" y="124767"/>
          <a:ext cx="579075" cy="686220"/>
        </a:xfrm>
        <a:prstGeom prst="roundRect">
          <a:avLst>
            <a:gd name="adj" fmla="val 10000"/>
          </a:avLst>
        </a:prstGeom>
        <a:blipFill rotWithShape="1">
          <a:blip xmlns:r="http://schemas.openxmlformats.org/officeDocument/2006/relationships" r:embed="rId2"/>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AF4D8-D762-46F2-A9C1-1E4A3C706CB2}">
      <dsp:nvSpPr>
        <dsp:cNvPr id="0" name=""/>
        <dsp:cNvSpPr/>
      </dsp:nvSpPr>
      <dsp:spPr>
        <a:xfrm rot="10800000">
          <a:off x="1540229" y="935754"/>
          <a:ext cx="844859" cy="1143700"/>
        </a:xfrm>
        <a:prstGeom prst="round2SameRect">
          <a:avLst>
            <a:gd name="adj1" fmla="val 10500"/>
            <a:gd name="adj2" fmla="val 0"/>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just" defTabSz="444500">
            <a:lnSpc>
              <a:spcPct val="90000"/>
            </a:lnSpc>
            <a:spcBef>
              <a:spcPct val="0"/>
            </a:spcBef>
            <a:spcAft>
              <a:spcPct val="35000"/>
            </a:spcAft>
            <a:buNone/>
          </a:pPr>
          <a:r>
            <a:rPr lang="es-PY" sz="1000" kern="1200" dirty="0"/>
            <a:t>Descriptivo exploratoria, cualitativa de corte transversal</a:t>
          </a:r>
        </a:p>
      </dsp:txBody>
      <dsp:txXfrm rot="10800000">
        <a:off x="1566211" y="935754"/>
        <a:ext cx="792895" cy="1117718"/>
      </dsp:txXfrm>
    </dsp:sp>
    <dsp:sp modelId="{64E1DC50-C256-44DC-A74F-287CE2E7D175}">
      <dsp:nvSpPr>
        <dsp:cNvPr id="0" name=""/>
        <dsp:cNvSpPr/>
      </dsp:nvSpPr>
      <dsp:spPr>
        <a:xfrm>
          <a:off x="2657636" y="124767"/>
          <a:ext cx="704190" cy="686220"/>
        </a:xfrm>
        <a:prstGeom prst="roundRect">
          <a:avLst>
            <a:gd name="adj" fmla="val 10000"/>
          </a:avLst>
        </a:prstGeom>
        <a:blipFill rotWithShape="1">
          <a:blip xmlns:r="http://schemas.openxmlformats.org/officeDocument/2006/relationships" r:embed="rId3"/>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CB55BC-EDDB-45C4-BE2E-621776FFAF6C}">
      <dsp:nvSpPr>
        <dsp:cNvPr id="0" name=""/>
        <dsp:cNvSpPr/>
      </dsp:nvSpPr>
      <dsp:spPr>
        <a:xfrm rot="10800000">
          <a:off x="2442996" y="935754"/>
          <a:ext cx="1133470" cy="1143700"/>
        </a:xfrm>
        <a:prstGeom prst="round2SameRect">
          <a:avLst>
            <a:gd name="adj1" fmla="val 10500"/>
            <a:gd name="adj2" fmla="val 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just" defTabSz="444500">
            <a:lnSpc>
              <a:spcPct val="90000"/>
            </a:lnSpc>
            <a:spcBef>
              <a:spcPct val="0"/>
            </a:spcBef>
            <a:spcAft>
              <a:spcPct val="35000"/>
            </a:spcAft>
            <a:buNone/>
          </a:pPr>
          <a:r>
            <a:rPr lang="es-MX" sz="1000" b="0" i="0" kern="1200" dirty="0"/>
            <a:t>Datos de patología, edad, sexo, presión arterial y nivel de glicemia, posterior a eso se realizó la observación</a:t>
          </a:r>
          <a:endParaRPr lang="es-PY" sz="1000" kern="1200" dirty="0"/>
        </a:p>
      </dsp:txBody>
      <dsp:txXfrm rot="10800000">
        <a:off x="2477854" y="935754"/>
        <a:ext cx="1063754" cy="1108842"/>
      </dsp:txXfrm>
    </dsp:sp>
    <dsp:sp modelId="{4E67A13F-DB43-4E50-A3BE-E3770C685647}">
      <dsp:nvSpPr>
        <dsp:cNvPr id="0" name=""/>
        <dsp:cNvSpPr/>
      </dsp:nvSpPr>
      <dsp:spPr>
        <a:xfrm>
          <a:off x="3943499" y="80371"/>
          <a:ext cx="803640" cy="686220"/>
        </a:xfrm>
        <a:prstGeom prst="roundRect">
          <a:avLst>
            <a:gd name="adj" fmla="val 10000"/>
          </a:avLst>
        </a:prstGeom>
        <a:blipFill rotWithShape="1">
          <a:blip xmlns:r="http://schemas.openxmlformats.org/officeDocument/2006/relationships" r:embed="rId4"/>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72EAAB-3460-4C20-874C-FFE1A13107B8}">
      <dsp:nvSpPr>
        <dsp:cNvPr id="0" name=""/>
        <dsp:cNvSpPr/>
      </dsp:nvSpPr>
      <dsp:spPr>
        <a:xfrm rot="10800000">
          <a:off x="3643176" y="802567"/>
          <a:ext cx="1421890" cy="1321282"/>
        </a:xfrm>
        <a:prstGeom prst="round2SameRect">
          <a:avLst>
            <a:gd name="adj1" fmla="val 10500"/>
            <a:gd name="adj2" fmla="val 0"/>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just" defTabSz="444500">
            <a:lnSpc>
              <a:spcPct val="90000"/>
            </a:lnSpc>
            <a:spcBef>
              <a:spcPct val="0"/>
            </a:spcBef>
            <a:spcAft>
              <a:spcPct val="35000"/>
            </a:spcAft>
            <a:buNone/>
          </a:pPr>
          <a:r>
            <a:rPr lang="es-MX" sz="1000" b="0" i="0" kern="1200" dirty="0"/>
            <a:t>Valoración del estrés y ansiedad a través de las escalas de estrés percibido y cuestionario de estado-rasgo de STAI a 17 personas entre 60 a 87 años.</a:t>
          </a:r>
          <a:endParaRPr lang="es-PY" sz="1000" kern="1200" dirty="0"/>
        </a:p>
      </dsp:txBody>
      <dsp:txXfrm rot="10800000">
        <a:off x="3683810" y="802567"/>
        <a:ext cx="1340622" cy="1280648"/>
      </dsp:txXfrm>
    </dsp:sp>
    <dsp:sp modelId="{5A6CF7F5-2FD8-472D-8E58-FCEA1228F23A}">
      <dsp:nvSpPr>
        <dsp:cNvPr id="0" name=""/>
        <dsp:cNvSpPr/>
      </dsp:nvSpPr>
      <dsp:spPr>
        <a:xfrm>
          <a:off x="5151311" y="80371"/>
          <a:ext cx="711747" cy="686220"/>
        </a:xfrm>
        <a:prstGeom prst="roundRect">
          <a:avLst>
            <a:gd name="adj" fmla="val 10000"/>
          </a:avLst>
        </a:prstGeom>
        <a:blipFill rotWithShape="1">
          <a:blip xmlns:r="http://schemas.openxmlformats.org/officeDocument/2006/relationships" r:embed="rId5"/>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6E121D-4FEC-4FFC-A633-AF2409C13891}">
      <dsp:nvSpPr>
        <dsp:cNvPr id="0" name=""/>
        <dsp:cNvSpPr/>
      </dsp:nvSpPr>
      <dsp:spPr>
        <a:xfrm rot="10800000">
          <a:off x="5174633" y="802567"/>
          <a:ext cx="786025" cy="1321282"/>
        </a:xfrm>
        <a:prstGeom prst="round2SameRect">
          <a:avLst>
            <a:gd name="adj1" fmla="val 10500"/>
            <a:gd name="adj2" fmla="val 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just" defTabSz="444500">
            <a:lnSpc>
              <a:spcPct val="90000"/>
            </a:lnSpc>
            <a:spcBef>
              <a:spcPct val="0"/>
            </a:spcBef>
            <a:spcAft>
              <a:spcPct val="35000"/>
            </a:spcAft>
            <a:buNone/>
          </a:pPr>
          <a:r>
            <a:rPr lang="es-MX" sz="1000" b="0" i="0" kern="1200" dirty="0"/>
            <a:t>Preguntas de satisfacción luego de la salida de campo.</a:t>
          </a:r>
          <a:endParaRPr lang="es-PY" sz="1000" kern="1200" dirty="0"/>
        </a:p>
      </dsp:txBody>
      <dsp:txXfrm rot="10800000">
        <a:off x="5198806" y="802567"/>
        <a:ext cx="737679" cy="1297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0926D-0E7A-485F-B29C-A729E642AADF}">
      <dsp:nvSpPr>
        <dsp:cNvPr id="0" name=""/>
        <dsp:cNvSpPr/>
      </dsp:nvSpPr>
      <dsp:spPr>
        <a:xfrm>
          <a:off x="201" y="108690"/>
          <a:ext cx="1682434" cy="2145961"/>
        </a:xfrm>
        <a:prstGeom prst="roundRect">
          <a:avLst/>
        </a:prstGeom>
        <a:blipFill rotWithShape="1">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1D84A8-D77C-4F62-B8EB-15C3A6A716AF}">
      <dsp:nvSpPr>
        <dsp:cNvPr id="0" name=""/>
        <dsp:cNvSpPr/>
      </dsp:nvSpPr>
      <dsp:spPr>
        <a:xfrm>
          <a:off x="67499" y="881236"/>
          <a:ext cx="1295474" cy="12875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b" anchorCtr="0">
          <a:noAutofit/>
        </a:bodyPr>
        <a:lstStyle/>
        <a:p>
          <a:pPr marL="0" lvl="0" indent="0" algn="just" defTabSz="444500">
            <a:lnSpc>
              <a:spcPct val="90000"/>
            </a:lnSpc>
            <a:spcBef>
              <a:spcPct val="0"/>
            </a:spcBef>
            <a:spcAft>
              <a:spcPct val="35000"/>
            </a:spcAft>
            <a:buNone/>
          </a:pPr>
          <a:endParaRPr lang="es-PY" sz="1000" kern="1200" dirty="0"/>
        </a:p>
      </dsp:txBody>
      <dsp:txXfrm>
        <a:off x="67499" y="881236"/>
        <a:ext cx="1295474" cy="1287577"/>
      </dsp:txXfrm>
    </dsp:sp>
    <dsp:sp modelId="{8A603A33-DAE3-40C0-9140-F689D7B72260}">
      <dsp:nvSpPr>
        <dsp:cNvPr id="0" name=""/>
        <dsp:cNvSpPr/>
      </dsp:nvSpPr>
      <dsp:spPr>
        <a:xfrm>
          <a:off x="1460264" y="153236"/>
          <a:ext cx="444742" cy="444742"/>
        </a:xfrm>
        <a:prstGeom prst="ellipse">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D6143-5ECB-4290-86F1-098ACD9BA07B}">
      <dsp:nvSpPr>
        <dsp:cNvPr id="0" name=""/>
        <dsp:cNvSpPr/>
      </dsp:nvSpPr>
      <dsp:spPr>
        <a:xfrm>
          <a:off x="1905007" y="1392"/>
          <a:ext cx="4033865" cy="748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13970" rIns="27940" bIns="13970" numCol="1" spcCol="1270" anchor="ctr" anchorCtr="0">
          <a:noAutofit/>
        </a:bodyPr>
        <a:lstStyle/>
        <a:p>
          <a:pPr marL="0" lvl="0" indent="0" algn="just" defTabSz="488950">
            <a:lnSpc>
              <a:spcPct val="90000"/>
            </a:lnSpc>
            <a:spcBef>
              <a:spcPct val="0"/>
            </a:spcBef>
            <a:spcAft>
              <a:spcPct val="35000"/>
            </a:spcAft>
            <a:buNone/>
          </a:pPr>
          <a:r>
            <a:rPr lang="es-MX" sz="1100" b="0" i="0" kern="1200" dirty="0"/>
            <a:t>Se encontró que de las 17 personas tuvieron puntación alta del 80% en ansiedad-estado y 47% de ansiedad-rasgo.</a:t>
          </a:r>
          <a:endParaRPr lang="es-PY" sz="1100" kern="1200" dirty="0"/>
        </a:p>
      </dsp:txBody>
      <dsp:txXfrm>
        <a:off x="1905007" y="1392"/>
        <a:ext cx="4033865" cy="748429"/>
      </dsp:txXfrm>
    </dsp:sp>
    <dsp:sp modelId="{A0B6A9F1-1005-4F2C-BCF8-41AB25B19B5E}">
      <dsp:nvSpPr>
        <dsp:cNvPr id="0" name=""/>
        <dsp:cNvSpPr/>
      </dsp:nvSpPr>
      <dsp:spPr>
        <a:xfrm>
          <a:off x="1460264" y="894610"/>
          <a:ext cx="444742" cy="444742"/>
        </a:xfrm>
        <a:prstGeom prst="ellipse">
          <a:avLst/>
        </a:prstGeom>
        <a:blipFill rotWithShape="1">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F114E5-0CAB-421B-BD56-AB7B091C7297}">
      <dsp:nvSpPr>
        <dsp:cNvPr id="0" name=""/>
        <dsp:cNvSpPr/>
      </dsp:nvSpPr>
      <dsp:spPr>
        <a:xfrm>
          <a:off x="1905007" y="829875"/>
          <a:ext cx="4438615" cy="574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13970" rIns="27940" bIns="13970" numCol="1" spcCol="1270" anchor="ctr" anchorCtr="0">
          <a:noAutofit/>
        </a:bodyPr>
        <a:lstStyle/>
        <a:p>
          <a:pPr marL="0" lvl="0" indent="0" algn="just" defTabSz="488950">
            <a:lnSpc>
              <a:spcPct val="90000"/>
            </a:lnSpc>
            <a:spcBef>
              <a:spcPct val="0"/>
            </a:spcBef>
            <a:spcAft>
              <a:spcPct val="35000"/>
            </a:spcAft>
            <a:buNone/>
          </a:pPr>
          <a:r>
            <a:rPr lang="es-MX" sz="1100" b="0" i="0" kern="1200" dirty="0"/>
            <a:t>El nivel de estrés resulto frecuente en un 18% y el resto poco frecuente..</a:t>
          </a:r>
          <a:endParaRPr lang="es-PY" sz="1100" kern="1200" dirty="0"/>
        </a:p>
      </dsp:txBody>
      <dsp:txXfrm>
        <a:off x="1905007" y="829875"/>
        <a:ext cx="4438615" cy="574211"/>
      </dsp:txXfrm>
    </dsp:sp>
    <dsp:sp modelId="{495B7488-57F4-44B7-B5DD-E815F210F2DF}">
      <dsp:nvSpPr>
        <dsp:cNvPr id="0" name=""/>
        <dsp:cNvSpPr/>
      </dsp:nvSpPr>
      <dsp:spPr>
        <a:xfrm>
          <a:off x="1460264" y="1699400"/>
          <a:ext cx="444742" cy="444742"/>
        </a:xfrm>
        <a:prstGeom prst="ellipse">
          <a:avLst/>
        </a:prstGeom>
        <a:blipFill rotWithShape="1">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7E22CC-CDEA-4C74-ABD6-A3373C9BE60A}">
      <dsp:nvSpPr>
        <dsp:cNvPr id="0" name=""/>
        <dsp:cNvSpPr/>
      </dsp:nvSpPr>
      <dsp:spPr>
        <a:xfrm>
          <a:off x="1905007" y="1484140"/>
          <a:ext cx="4672984" cy="875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13970" rIns="27940" bIns="13970" numCol="1" spcCol="1270" anchor="ctr" anchorCtr="0">
          <a:noAutofit/>
        </a:bodyPr>
        <a:lstStyle/>
        <a:p>
          <a:pPr marL="0" lvl="0" indent="0" algn="just" defTabSz="488950">
            <a:lnSpc>
              <a:spcPct val="90000"/>
            </a:lnSpc>
            <a:spcBef>
              <a:spcPct val="0"/>
            </a:spcBef>
            <a:spcAft>
              <a:spcPct val="35000"/>
            </a:spcAft>
            <a:buNone/>
          </a:pPr>
          <a:r>
            <a:rPr lang="es-MX" sz="1100" b="0" i="0" kern="1200" dirty="0"/>
            <a:t>Por tanto, de acuerdo con las preguntas de satisfacción más del 90% respondieron de que la actividad fue beneficiosa, que ayudaron a incrementar el goce del recorrido al aire libre y observación de aves..</a:t>
          </a:r>
          <a:endParaRPr lang="es-PY" sz="1100" kern="1200" dirty="0"/>
        </a:p>
      </dsp:txBody>
      <dsp:txXfrm>
        <a:off x="1905007" y="1484140"/>
        <a:ext cx="4672984" cy="87526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2463800" y="685800"/>
            <a:ext cx="1930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514351" y="3787428"/>
            <a:ext cx="5829300" cy="261337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028700" y="6908800"/>
            <a:ext cx="4800600" cy="311573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2400"/>
              <a:buNone/>
              <a:defRPr>
                <a:solidFill>
                  <a:srgbClr val="888888"/>
                </a:solidFill>
              </a:defRPr>
            </a:lvl1pPr>
            <a:lvl2pPr lvl="1" algn="ctr">
              <a:lnSpc>
                <a:spcPct val="100000"/>
              </a:lnSpc>
              <a:spcBef>
                <a:spcPts val="560"/>
              </a:spcBef>
              <a:spcAft>
                <a:spcPts val="0"/>
              </a:spcAft>
              <a:buClr>
                <a:srgbClr val="888888"/>
              </a:buClr>
              <a:buSzPts val="2100"/>
              <a:buNone/>
              <a:defRPr>
                <a:solidFill>
                  <a:srgbClr val="888888"/>
                </a:solidFill>
              </a:defRPr>
            </a:lvl2pPr>
            <a:lvl3pPr lvl="2" algn="ctr">
              <a:lnSpc>
                <a:spcPct val="100000"/>
              </a:lnSpc>
              <a:spcBef>
                <a:spcPts val="48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1500"/>
              <a:buNone/>
              <a:defRPr>
                <a:solidFill>
                  <a:srgbClr val="888888"/>
                </a:solidFill>
              </a:defRPr>
            </a:lvl4pPr>
            <a:lvl5pPr lvl="4" algn="ctr">
              <a:lnSpc>
                <a:spcPct val="100000"/>
              </a:lnSpc>
              <a:spcBef>
                <a:spcPts val="400"/>
              </a:spcBef>
              <a:spcAft>
                <a:spcPts val="0"/>
              </a:spcAft>
              <a:buClr>
                <a:srgbClr val="888888"/>
              </a:buClr>
              <a:buSzPts val="1500"/>
              <a:buNone/>
              <a:defRPr>
                <a:solidFill>
                  <a:srgbClr val="888888"/>
                </a:solidFill>
              </a:defRPr>
            </a:lvl5pPr>
            <a:lvl6pPr lvl="5" algn="ctr">
              <a:lnSpc>
                <a:spcPct val="100000"/>
              </a:lnSpc>
              <a:spcBef>
                <a:spcPts val="4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a:endParaRPr/>
          </a:p>
        </p:txBody>
      </p:sp>
      <p:sp>
        <p:nvSpPr>
          <p:cNvPr id="14" name="Google Shape;14;p3"/>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2626519" y="7007491"/>
            <a:ext cx="13868400" cy="115728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4998243" y="5907353"/>
            <a:ext cx="13868400" cy="33575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chemeClr val="dk1"/>
              </a:buClr>
              <a:buSzPts val="1800"/>
              <a:buChar char="•"/>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342900" y="2844803"/>
            <a:ext cx="6172200" cy="804615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chemeClr val="dk1"/>
              </a:buClr>
              <a:buSzPts val="1800"/>
              <a:buChar char="•"/>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541735" y="7834489"/>
            <a:ext cx="5829300" cy="242146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541735" y="5167494"/>
            <a:ext cx="5829300" cy="2666999"/>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1500"/>
              <a:buNone/>
              <a:defRPr sz="2000">
                <a:solidFill>
                  <a:srgbClr val="888888"/>
                </a:solidFill>
              </a:defRPr>
            </a:lvl1pPr>
            <a:lvl2pPr marL="914400" lvl="1" indent="-228600" algn="l">
              <a:lnSpc>
                <a:spcPct val="100000"/>
              </a:lnSpc>
              <a:spcBef>
                <a:spcPts val="360"/>
              </a:spcBef>
              <a:spcAft>
                <a:spcPts val="0"/>
              </a:spcAft>
              <a:buClr>
                <a:srgbClr val="888888"/>
              </a:buClr>
              <a:buSzPts val="1350"/>
              <a:buNone/>
              <a:defRPr sz="1800">
                <a:solidFill>
                  <a:srgbClr val="888888"/>
                </a:solidFill>
              </a:defRPr>
            </a:lvl2pPr>
            <a:lvl3pPr marL="1371600" lvl="2" indent="-228600" algn="l">
              <a:lnSpc>
                <a:spcPct val="100000"/>
              </a:lnSpc>
              <a:spcBef>
                <a:spcPts val="320"/>
              </a:spcBef>
              <a:spcAft>
                <a:spcPts val="0"/>
              </a:spcAft>
              <a:buClr>
                <a:srgbClr val="888888"/>
              </a:buClr>
              <a:buSzPts val="1200"/>
              <a:buNone/>
              <a:defRPr sz="1600">
                <a:solidFill>
                  <a:srgbClr val="888888"/>
                </a:solidFill>
              </a:defRPr>
            </a:lvl3pPr>
            <a:lvl4pPr marL="1828800" lvl="3" indent="-228600" algn="l">
              <a:lnSpc>
                <a:spcPct val="100000"/>
              </a:lnSpc>
              <a:spcBef>
                <a:spcPts val="280"/>
              </a:spcBef>
              <a:spcAft>
                <a:spcPts val="0"/>
              </a:spcAft>
              <a:buClr>
                <a:srgbClr val="888888"/>
              </a:buClr>
              <a:buSzPts val="1050"/>
              <a:buNone/>
              <a:defRPr sz="1400">
                <a:solidFill>
                  <a:srgbClr val="888888"/>
                </a:solidFill>
              </a:defRPr>
            </a:lvl4pPr>
            <a:lvl5pPr marL="2286000" lvl="4" indent="-228600" algn="l">
              <a:lnSpc>
                <a:spcPct val="100000"/>
              </a:lnSpc>
              <a:spcBef>
                <a:spcPts val="280"/>
              </a:spcBef>
              <a:spcAft>
                <a:spcPts val="0"/>
              </a:spcAft>
              <a:buClr>
                <a:srgbClr val="888888"/>
              </a:buClr>
              <a:buSzPts val="1050"/>
              <a:buNone/>
              <a:defRPr sz="1400">
                <a:solidFill>
                  <a:srgbClr val="888888"/>
                </a:solidFill>
              </a:defRPr>
            </a:lvl5pPr>
            <a:lvl6pPr marL="2743200" lvl="5" indent="-228600" algn="l">
              <a:lnSpc>
                <a:spcPct val="100000"/>
              </a:lnSpc>
              <a:spcBef>
                <a:spcPts val="280"/>
              </a:spcBef>
              <a:spcAft>
                <a:spcPts val="0"/>
              </a:spcAft>
              <a:buClr>
                <a:srgbClr val="888888"/>
              </a:buClr>
              <a:buSzPts val="1050"/>
              <a:buNone/>
              <a:defRPr sz="1400">
                <a:solidFill>
                  <a:srgbClr val="888888"/>
                </a:solidFill>
              </a:defRPr>
            </a:lvl6pPr>
            <a:lvl7pPr marL="3200400" lvl="6" indent="-228600" algn="l">
              <a:lnSpc>
                <a:spcPct val="100000"/>
              </a:lnSpc>
              <a:spcBef>
                <a:spcPts val="280"/>
              </a:spcBef>
              <a:spcAft>
                <a:spcPts val="0"/>
              </a:spcAft>
              <a:buClr>
                <a:srgbClr val="888888"/>
              </a:buClr>
              <a:buSzPts val="1050"/>
              <a:buNone/>
              <a:defRPr sz="1400">
                <a:solidFill>
                  <a:srgbClr val="888888"/>
                </a:solidFill>
              </a:defRPr>
            </a:lvl7pPr>
            <a:lvl8pPr marL="3657600" lvl="7" indent="-228600" algn="l">
              <a:lnSpc>
                <a:spcPct val="100000"/>
              </a:lnSpc>
              <a:spcBef>
                <a:spcPts val="280"/>
              </a:spcBef>
              <a:spcAft>
                <a:spcPts val="0"/>
              </a:spcAft>
              <a:buClr>
                <a:srgbClr val="888888"/>
              </a:buClr>
              <a:buSzPts val="1050"/>
              <a:buNone/>
              <a:defRPr sz="1400">
                <a:solidFill>
                  <a:srgbClr val="888888"/>
                </a:solidFill>
              </a:defRPr>
            </a:lvl8pPr>
            <a:lvl9pPr marL="4114800" lvl="8" indent="-228600" algn="l">
              <a:lnSpc>
                <a:spcPct val="100000"/>
              </a:lnSpc>
              <a:spcBef>
                <a:spcPts val="280"/>
              </a:spcBef>
              <a:spcAft>
                <a:spcPts val="0"/>
              </a:spcAft>
              <a:buClr>
                <a:srgbClr val="888888"/>
              </a:buClr>
              <a:buSzPts val="1050"/>
              <a:buNone/>
              <a:defRPr sz="1400">
                <a:solidFill>
                  <a:srgbClr val="888888"/>
                </a:solidFill>
              </a:defRPr>
            </a:lvl9pPr>
          </a:lstStyle>
          <a:p>
            <a:endParaRPr/>
          </a:p>
        </p:txBody>
      </p:sp>
      <p:sp>
        <p:nvSpPr>
          <p:cNvPr id="26" name="Google Shape;26;p5"/>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257178" y="3793070"/>
            <a:ext cx="2257425" cy="10727268"/>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560"/>
              </a:spcBef>
              <a:spcAft>
                <a:spcPts val="0"/>
              </a:spcAft>
              <a:buClr>
                <a:schemeClr val="dk1"/>
              </a:buClr>
              <a:buSzPts val="2100"/>
              <a:buChar char="•"/>
              <a:defRPr sz="2800"/>
            </a:lvl1pPr>
            <a:lvl2pPr marL="914400" lvl="1" indent="-342900" algn="l">
              <a:lnSpc>
                <a:spcPct val="100000"/>
              </a:lnSpc>
              <a:spcBef>
                <a:spcPts val="480"/>
              </a:spcBef>
              <a:spcAft>
                <a:spcPts val="0"/>
              </a:spcAft>
              <a:buClr>
                <a:schemeClr val="dk1"/>
              </a:buClr>
              <a:buSzPts val="1800"/>
              <a:buChar char="–"/>
              <a:defRPr sz="2400"/>
            </a:lvl2pPr>
            <a:lvl3pPr marL="1371600" lvl="2" indent="-323850" algn="l">
              <a:lnSpc>
                <a:spcPct val="100000"/>
              </a:lnSpc>
              <a:spcBef>
                <a:spcPts val="400"/>
              </a:spcBef>
              <a:spcAft>
                <a:spcPts val="0"/>
              </a:spcAft>
              <a:buClr>
                <a:schemeClr val="dk1"/>
              </a:buClr>
              <a:buSzPts val="1500"/>
              <a:buChar char="•"/>
              <a:defRPr sz="2000"/>
            </a:lvl3pPr>
            <a:lvl4pPr marL="1828800" lvl="3" indent="-314325" algn="l">
              <a:lnSpc>
                <a:spcPct val="100000"/>
              </a:lnSpc>
              <a:spcBef>
                <a:spcPts val="360"/>
              </a:spcBef>
              <a:spcAft>
                <a:spcPts val="0"/>
              </a:spcAft>
              <a:buClr>
                <a:schemeClr val="dk1"/>
              </a:buClr>
              <a:buSzPts val="1350"/>
              <a:buChar char="–"/>
              <a:defRPr sz="1800"/>
            </a:lvl4pPr>
            <a:lvl5pPr marL="2286000" lvl="4" indent="-314325" algn="l">
              <a:lnSpc>
                <a:spcPct val="100000"/>
              </a:lnSpc>
              <a:spcBef>
                <a:spcPts val="360"/>
              </a:spcBef>
              <a:spcAft>
                <a:spcPts val="0"/>
              </a:spcAft>
              <a:buClr>
                <a:schemeClr val="dk1"/>
              </a:buClr>
              <a:buSzPts val="1350"/>
              <a:buChar char="»"/>
              <a:defRPr sz="1800"/>
            </a:lvl5pPr>
            <a:lvl6pPr marL="2743200" lvl="5" indent="-314325" algn="l">
              <a:lnSpc>
                <a:spcPct val="100000"/>
              </a:lnSpc>
              <a:spcBef>
                <a:spcPts val="360"/>
              </a:spcBef>
              <a:spcAft>
                <a:spcPts val="0"/>
              </a:spcAft>
              <a:buClr>
                <a:schemeClr val="dk1"/>
              </a:buClr>
              <a:buSzPts val="1350"/>
              <a:buChar char="•"/>
              <a:defRPr sz="1800"/>
            </a:lvl6pPr>
            <a:lvl7pPr marL="3200400" lvl="6" indent="-314325" algn="l">
              <a:lnSpc>
                <a:spcPct val="100000"/>
              </a:lnSpc>
              <a:spcBef>
                <a:spcPts val="360"/>
              </a:spcBef>
              <a:spcAft>
                <a:spcPts val="0"/>
              </a:spcAft>
              <a:buClr>
                <a:schemeClr val="dk1"/>
              </a:buClr>
              <a:buSzPts val="1350"/>
              <a:buChar char="•"/>
              <a:defRPr sz="1800"/>
            </a:lvl7pPr>
            <a:lvl8pPr marL="3657600" lvl="7" indent="-314325" algn="l">
              <a:lnSpc>
                <a:spcPct val="100000"/>
              </a:lnSpc>
              <a:spcBef>
                <a:spcPts val="360"/>
              </a:spcBef>
              <a:spcAft>
                <a:spcPts val="0"/>
              </a:spcAft>
              <a:buClr>
                <a:schemeClr val="dk1"/>
              </a:buClr>
              <a:buSzPts val="1350"/>
              <a:buChar char="•"/>
              <a:defRPr sz="1800"/>
            </a:lvl8pPr>
            <a:lvl9pPr marL="4114800" lvl="8" indent="-314325" algn="l">
              <a:lnSpc>
                <a:spcPct val="100000"/>
              </a:lnSpc>
              <a:spcBef>
                <a:spcPts val="360"/>
              </a:spcBef>
              <a:spcAft>
                <a:spcPts val="0"/>
              </a:spcAft>
              <a:buClr>
                <a:schemeClr val="dk1"/>
              </a:buClr>
              <a:buSzPts val="1350"/>
              <a:buChar char="•"/>
              <a:defRPr sz="1800"/>
            </a:lvl9pPr>
          </a:lstStyle>
          <a:p>
            <a:endParaRPr/>
          </a:p>
        </p:txBody>
      </p:sp>
      <p:sp>
        <p:nvSpPr>
          <p:cNvPr id="32" name="Google Shape;32;p6"/>
          <p:cNvSpPr txBox="1">
            <a:spLocks noGrp="1"/>
          </p:cNvSpPr>
          <p:nvPr>
            <p:ph type="body" idx="2"/>
          </p:nvPr>
        </p:nvSpPr>
        <p:spPr>
          <a:xfrm>
            <a:off x="2628902" y="3793070"/>
            <a:ext cx="2257425" cy="10727268"/>
          </a:xfrm>
          <a:prstGeom prst="rect">
            <a:avLst/>
          </a:prstGeom>
          <a:noFill/>
          <a:ln>
            <a:noFill/>
          </a:ln>
        </p:spPr>
        <p:txBody>
          <a:bodyPr spcFirstLastPara="1" wrap="square" lIns="91425" tIns="45700" rIns="91425" bIns="45700" anchor="t" anchorCtr="0">
            <a:normAutofit/>
          </a:bodyPr>
          <a:lstStyle>
            <a:lvl1pPr marL="457200" lvl="0" indent="-361950" algn="l">
              <a:lnSpc>
                <a:spcPct val="100000"/>
              </a:lnSpc>
              <a:spcBef>
                <a:spcPts val="560"/>
              </a:spcBef>
              <a:spcAft>
                <a:spcPts val="0"/>
              </a:spcAft>
              <a:buClr>
                <a:schemeClr val="dk1"/>
              </a:buClr>
              <a:buSzPts val="2100"/>
              <a:buChar char="•"/>
              <a:defRPr sz="2800"/>
            </a:lvl1pPr>
            <a:lvl2pPr marL="914400" lvl="1" indent="-342900" algn="l">
              <a:lnSpc>
                <a:spcPct val="100000"/>
              </a:lnSpc>
              <a:spcBef>
                <a:spcPts val="480"/>
              </a:spcBef>
              <a:spcAft>
                <a:spcPts val="0"/>
              </a:spcAft>
              <a:buClr>
                <a:schemeClr val="dk1"/>
              </a:buClr>
              <a:buSzPts val="1800"/>
              <a:buChar char="–"/>
              <a:defRPr sz="2400"/>
            </a:lvl2pPr>
            <a:lvl3pPr marL="1371600" lvl="2" indent="-323850" algn="l">
              <a:lnSpc>
                <a:spcPct val="100000"/>
              </a:lnSpc>
              <a:spcBef>
                <a:spcPts val="400"/>
              </a:spcBef>
              <a:spcAft>
                <a:spcPts val="0"/>
              </a:spcAft>
              <a:buClr>
                <a:schemeClr val="dk1"/>
              </a:buClr>
              <a:buSzPts val="1500"/>
              <a:buChar char="•"/>
              <a:defRPr sz="2000"/>
            </a:lvl3pPr>
            <a:lvl4pPr marL="1828800" lvl="3" indent="-314325" algn="l">
              <a:lnSpc>
                <a:spcPct val="100000"/>
              </a:lnSpc>
              <a:spcBef>
                <a:spcPts val="360"/>
              </a:spcBef>
              <a:spcAft>
                <a:spcPts val="0"/>
              </a:spcAft>
              <a:buClr>
                <a:schemeClr val="dk1"/>
              </a:buClr>
              <a:buSzPts val="1350"/>
              <a:buChar char="–"/>
              <a:defRPr sz="1800"/>
            </a:lvl4pPr>
            <a:lvl5pPr marL="2286000" lvl="4" indent="-314325" algn="l">
              <a:lnSpc>
                <a:spcPct val="100000"/>
              </a:lnSpc>
              <a:spcBef>
                <a:spcPts val="360"/>
              </a:spcBef>
              <a:spcAft>
                <a:spcPts val="0"/>
              </a:spcAft>
              <a:buClr>
                <a:schemeClr val="dk1"/>
              </a:buClr>
              <a:buSzPts val="1350"/>
              <a:buChar char="»"/>
              <a:defRPr sz="1800"/>
            </a:lvl5pPr>
            <a:lvl6pPr marL="2743200" lvl="5" indent="-314325" algn="l">
              <a:lnSpc>
                <a:spcPct val="100000"/>
              </a:lnSpc>
              <a:spcBef>
                <a:spcPts val="360"/>
              </a:spcBef>
              <a:spcAft>
                <a:spcPts val="0"/>
              </a:spcAft>
              <a:buClr>
                <a:schemeClr val="dk1"/>
              </a:buClr>
              <a:buSzPts val="1350"/>
              <a:buChar char="•"/>
              <a:defRPr sz="1800"/>
            </a:lvl6pPr>
            <a:lvl7pPr marL="3200400" lvl="6" indent="-314325" algn="l">
              <a:lnSpc>
                <a:spcPct val="100000"/>
              </a:lnSpc>
              <a:spcBef>
                <a:spcPts val="360"/>
              </a:spcBef>
              <a:spcAft>
                <a:spcPts val="0"/>
              </a:spcAft>
              <a:buClr>
                <a:schemeClr val="dk1"/>
              </a:buClr>
              <a:buSzPts val="1350"/>
              <a:buChar char="•"/>
              <a:defRPr sz="1800"/>
            </a:lvl7pPr>
            <a:lvl8pPr marL="3657600" lvl="7" indent="-314325" algn="l">
              <a:lnSpc>
                <a:spcPct val="100000"/>
              </a:lnSpc>
              <a:spcBef>
                <a:spcPts val="360"/>
              </a:spcBef>
              <a:spcAft>
                <a:spcPts val="0"/>
              </a:spcAft>
              <a:buClr>
                <a:schemeClr val="dk1"/>
              </a:buClr>
              <a:buSzPts val="1350"/>
              <a:buChar char="•"/>
              <a:defRPr sz="1800"/>
            </a:lvl8pPr>
            <a:lvl9pPr marL="4114800" lvl="8" indent="-314325" algn="l">
              <a:lnSpc>
                <a:spcPct val="100000"/>
              </a:lnSpc>
              <a:spcBef>
                <a:spcPts val="360"/>
              </a:spcBef>
              <a:spcAft>
                <a:spcPts val="0"/>
              </a:spcAft>
              <a:buClr>
                <a:schemeClr val="dk1"/>
              </a:buClr>
              <a:buSzPts val="1350"/>
              <a:buChar char="•"/>
              <a:defRPr sz="1800"/>
            </a:lvl9pPr>
          </a:lstStyle>
          <a:p>
            <a:endParaRPr/>
          </a:p>
        </p:txBody>
      </p:sp>
      <p:sp>
        <p:nvSpPr>
          <p:cNvPr id="33" name="Google Shape;33;p6"/>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342900" y="2729089"/>
            <a:ext cx="3030141" cy="11373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1800"/>
              <a:buNone/>
              <a:defRPr sz="2400" b="1"/>
            </a:lvl1pPr>
            <a:lvl2pPr marL="914400" lvl="1" indent="-228600" algn="l">
              <a:lnSpc>
                <a:spcPct val="100000"/>
              </a:lnSpc>
              <a:spcBef>
                <a:spcPts val="400"/>
              </a:spcBef>
              <a:spcAft>
                <a:spcPts val="0"/>
              </a:spcAft>
              <a:buClr>
                <a:schemeClr val="dk1"/>
              </a:buClr>
              <a:buSzPts val="1500"/>
              <a:buNone/>
              <a:defRPr sz="2000" b="1"/>
            </a:lvl2pPr>
            <a:lvl3pPr marL="1371600" lvl="2" indent="-228600" algn="l">
              <a:lnSpc>
                <a:spcPct val="100000"/>
              </a:lnSpc>
              <a:spcBef>
                <a:spcPts val="360"/>
              </a:spcBef>
              <a:spcAft>
                <a:spcPts val="0"/>
              </a:spcAft>
              <a:buClr>
                <a:schemeClr val="dk1"/>
              </a:buClr>
              <a:buSzPts val="1350"/>
              <a:buNone/>
              <a:defRPr sz="1800" b="1"/>
            </a:lvl3pPr>
            <a:lvl4pPr marL="1828800" lvl="3" indent="-228600" algn="l">
              <a:lnSpc>
                <a:spcPct val="100000"/>
              </a:lnSpc>
              <a:spcBef>
                <a:spcPts val="320"/>
              </a:spcBef>
              <a:spcAft>
                <a:spcPts val="0"/>
              </a:spcAft>
              <a:buClr>
                <a:schemeClr val="dk1"/>
              </a:buClr>
              <a:buSzPts val="1200"/>
              <a:buNone/>
              <a:defRPr sz="1600" b="1"/>
            </a:lvl4pPr>
            <a:lvl5pPr marL="2286000" lvl="4" indent="-228600" algn="l">
              <a:lnSpc>
                <a:spcPct val="100000"/>
              </a:lnSpc>
              <a:spcBef>
                <a:spcPts val="320"/>
              </a:spcBef>
              <a:spcAft>
                <a:spcPts val="0"/>
              </a:spcAft>
              <a:buClr>
                <a:schemeClr val="dk1"/>
              </a:buClr>
              <a:buSzPts val="1200"/>
              <a:buNone/>
              <a:defRPr sz="1600" b="1"/>
            </a:lvl5pPr>
            <a:lvl6pPr marL="2743200" lvl="5" indent="-228600" algn="l">
              <a:lnSpc>
                <a:spcPct val="100000"/>
              </a:lnSpc>
              <a:spcBef>
                <a:spcPts val="320"/>
              </a:spcBef>
              <a:spcAft>
                <a:spcPts val="0"/>
              </a:spcAft>
              <a:buClr>
                <a:schemeClr val="dk1"/>
              </a:buClr>
              <a:buSzPts val="1200"/>
              <a:buNone/>
              <a:defRPr sz="1600" b="1"/>
            </a:lvl6pPr>
            <a:lvl7pPr marL="3200400" lvl="6" indent="-228600" algn="l">
              <a:lnSpc>
                <a:spcPct val="100000"/>
              </a:lnSpc>
              <a:spcBef>
                <a:spcPts val="320"/>
              </a:spcBef>
              <a:spcAft>
                <a:spcPts val="0"/>
              </a:spcAft>
              <a:buClr>
                <a:schemeClr val="dk1"/>
              </a:buClr>
              <a:buSzPts val="1200"/>
              <a:buNone/>
              <a:defRPr sz="1600" b="1"/>
            </a:lvl7pPr>
            <a:lvl8pPr marL="3657600" lvl="7" indent="-228600" algn="l">
              <a:lnSpc>
                <a:spcPct val="100000"/>
              </a:lnSpc>
              <a:spcBef>
                <a:spcPts val="320"/>
              </a:spcBef>
              <a:spcAft>
                <a:spcPts val="0"/>
              </a:spcAft>
              <a:buClr>
                <a:schemeClr val="dk1"/>
              </a:buClr>
              <a:buSzPts val="1200"/>
              <a:buNone/>
              <a:defRPr sz="1600" b="1"/>
            </a:lvl8pPr>
            <a:lvl9pPr marL="4114800" lvl="8" indent="-228600" algn="l">
              <a:lnSpc>
                <a:spcPct val="100000"/>
              </a:lnSpc>
              <a:spcBef>
                <a:spcPts val="320"/>
              </a:spcBef>
              <a:spcAft>
                <a:spcPts val="0"/>
              </a:spcAft>
              <a:buClr>
                <a:schemeClr val="dk1"/>
              </a:buClr>
              <a:buSzPts val="1200"/>
              <a:buNone/>
              <a:defRPr sz="1600" b="1"/>
            </a:lvl9pPr>
          </a:lstStyle>
          <a:p>
            <a:endParaRPr/>
          </a:p>
        </p:txBody>
      </p:sp>
      <p:sp>
        <p:nvSpPr>
          <p:cNvPr id="39" name="Google Shape;39;p7"/>
          <p:cNvSpPr txBox="1">
            <a:spLocks noGrp="1"/>
          </p:cNvSpPr>
          <p:nvPr>
            <p:ph type="body" idx="2"/>
          </p:nvPr>
        </p:nvSpPr>
        <p:spPr>
          <a:xfrm>
            <a:off x="342900" y="3866444"/>
            <a:ext cx="3030141" cy="70245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chemeClr val="dk1"/>
              </a:buClr>
              <a:buSzPts val="1800"/>
              <a:buChar char="•"/>
              <a:defRPr sz="2400"/>
            </a:lvl1pPr>
            <a:lvl2pPr marL="914400" lvl="1" indent="-323850" algn="l">
              <a:lnSpc>
                <a:spcPct val="100000"/>
              </a:lnSpc>
              <a:spcBef>
                <a:spcPts val="400"/>
              </a:spcBef>
              <a:spcAft>
                <a:spcPts val="0"/>
              </a:spcAft>
              <a:buClr>
                <a:schemeClr val="dk1"/>
              </a:buClr>
              <a:buSzPts val="1500"/>
              <a:buChar char="–"/>
              <a:defRPr sz="2000"/>
            </a:lvl2pPr>
            <a:lvl3pPr marL="1371600" lvl="2" indent="-314325" algn="l">
              <a:lnSpc>
                <a:spcPct val="100000"/>
              </a:lnSpc>
              <a:spcBef>
                <a:spcPts val="360"/>
              </a:spcBef>
              <a:spcAft>
                <a:spcPts val="0"/>
              </a:spcAft>
              <a:buClr>
                <a:schemeClr val="dk1"/>
              </a:buClr>
              <a:buSzPts val="1350"/>
              <a:buChar char="•"/>
              <a:defRPr sz="1800"/>
            </a:lvl3pPr>
            <a:lvl4pPr marL="1828800" lvl="3" indent="-304800" algn="l">
              <a:lnSpc>
                <a:spcPct val="100000"/>
              </a:lnSpc>
              <a:spcBef>
                <a:spcPts val="320"/>
              </a:spcBef>
              <a:spcAft>
                <a:spcPts val="0"/>
              </a:spcAft>
              <a:buClr>
                <a:schemeClr val="dk1"/>
              </a:buClr>
              <a:buSzPts val="1200"/>
              <a:buChar char="–"/>
              <a:defRPr sz="1600"/>
            </a:lvl4pPr>
            <a:lvl5pPr marL="2286000" lvl="4" indent="-304800" algn="l">
              <a:lnSpc>
                <a:spcPct val="100000"/>
              </a:lnSpc>
              <a:spcBef>
                <a:spcPts val="320"/>
              </a:spcBef>
              <a:spcAft>
                <a:spcPts val="0"/>
              </a:spcAft>
              <a:buClr>
                <a:schemeClr val="dk1"/>
              </a:buClr>
              <a:buSzPts val="1200"/>
              <a:buChar char="»"/>
              <a:defRPr sz="1600"/>
            </a:lvl5pPr>
            <a:lvl6pPr marL="2743200" lvl="5" indent="-304800" algn="l">
              <a:lnSpc>
                <a:spcPct val="100000"/>
              </a:lnSpc>
              <a:spcBef>
                <a:spcPts val="320"/>
              </a:spcBef>
              <a:spcAft>
                <a:spcPts val="0"/>
              </a:spcAft>
              <a:buClr>
                <a:schemeClr val="dk1"/>
              </a:buClr>
              <a:buSzPts val="1200"/>
              <a:buChar char="•"/>
              <a:defRPr sz="1600"/>
            </a:lvl6pPr>
            <a:lvl7pPr marL="3200400" lvl="6" indent="-304800" algn="l">
              <a:lnSpc>
                <a:spcPct val="100000"/>
              </a:lnSpc>
              <a:spcBef>
                <a:spcPts val="320"/>
              </a:spcBef>
              <a:spcAft>
                <a:spcPts val="0"/>
              </a:spcAft>
              <a:buClr>
                <a:schemeClr val="dk1"/>
              </a:buClr>
              <a:buSzPts val="1200"/>
              <a:buChar char="•"/>
              <a:defRPr sz="1600"/>
            </a:lvl7pPr>
            <a:lvl8pPr marL="3657600" lvl="7" indent="-304800" algn="l">
              <a:lnSpc>
                <a:spcPct val="100000"/>
              </a:lnSpc>
              <a:spcBef>
                <a:spcPts val="320"/>
              </a:spcBef>
              <a:spcAft>
                <a:spcPts val="0"/>
              </a:spcAft>
              <a:buClr>
                <a:schemeClr val="dk1"/>
              </a:buClr>
              <a:buSzPts val="1200"/>
              <a:buChar char="•"/>
              <a:defRPr sz="1600"/>
            </a:lvl8pPr>
            <a:lvl9pPr marL="4114800" lvl="8" indent="-304800" algn="l">
              <a:lnSpc>
                <a:spcPct val="100000"/>
              </a:lnSpc>
              <a:spcBef>
                <a:spcPts val="320"/>
              </a:spcBef>
              <a:spcAft>
                <a:spcPts val="0"/>
              </a:spcAft>
              <a:buClr>
                <a:schemeClr val="dk1"/>
              </a:buClr>
              <a:buSzPts val="1200"/>
              <a:buChar char="•"/>
              <a:defRPr sz="1600"/>
            </a:lvl9pPr>
          </a:lstStyle>
          <a:p>
            <a:endParaRPr/>
          </a:p>
        </p:txBody>
      </p:sp>
      <p:sp>
        <p:nvSpPr>
          <p:cNvPr id="40" name="Google Shape;40;p7"/>
          <p:cNvSpPr txBox="1">
            <a:spLocks noGrp="1"/>
          </p:cNvSpPr>
          <p:nvPr>
            <p:ph type="body" idx="3"/>
          </p:nvPr>
        </p:nvSpPr>
        <p:spPr>
          <a:xfrm>
            <a:off x="3483769" y="2729089"/>
            <a:ext cx="3031331" cy="1137355"/>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1800"/>
              <a:buNone/>
              <a:defRPr sz="2400" b="1"/>
            </a:lvl1pPr>
            <a:lvl2pPr marL="914400" lvl="1" indent="-228600" algn="l">
              <a:lnSpc>
                <a:spcPct val="100000"/>
              </a:lnSpc>
              <a:spcBef>
                <a:spcPts val="400"/>
              </a:spcBef>
              <a:spcAft>
                <a:spcPts val="0"/>
              </a:spcAft>
              <a:buClr>
                <a:schemeClr val="dk1"/>
              </a:buClr>
              <a:buSzPts val="1500"/>
              <a:buNone/>
              <a:defRPr sz="2000" b="1"/>
            </a:lvl2pPr>
            <a:lvl3pPr marL="1371600" lvl="2" indent="-228600" algn="l">
              <a:lnSpc>
                <a:spcPct val="100000"/>
              </a:lnSpc>
              <a:spcBef>
                <a:spcPts val="360"/>
              </a:spcBef>
              <a:spcAft>
                <a:spcPts val="0"/>
              </a:spcAft>
              <a:buClr>
                <a:schemeClr val="dk1"/>
              </a:buClr>
              <a:buSzPts val="1350"/>
              <a:buNone/>
              <a:defRPr sz="1800" b="1"/>
            </a:lvl3pPr>
            <a:lvl4pPr marL="1828800" lvl="3" indent="-228600" algn="l">
              <a:lnSpc>
                <a:spcPct val="100000"/>
              </a:lnSpc>
              <a:spcBef>
                <a:spcPts val="320"/>
              </a:spcBef>
              <a:spcAft>
                <a:spcPts val="0"/>
              </a:spcAft>
              <a:buClr>
                <a:schemeClr val="dk1"/>
              </a:buClr>
              <a:buSzPts val="1200"/>
              <a:buNone/>
              <a:defRPr sz="1600" b="1"/>
            </a:lvl4pPr>
            <a:lvl5pPr marL="2286000" lvl="4" indent="-228600" algn="l">
              <a:lnSpc>
                <a:spcPct val="100000"/>
              </a:lnSpc>
              <a:spcBef>
                <a:spcPts val="320"/>
              </a:spcBef>
              <a:spcAft>
                <a:spcPts val="0"/>
              </a:spcAft>
              <a:buClr>
                <a:schemeClr val="dk1"/>
              </a:buClr>
              <a:buSzPts val="1200"/>
              <a:buNone/>
              <a:defRPr sz="1600" b="1"/>
            </a:lvl5pPr>
            <a:lvl6pPr marL="2743200" lvl="5" indent="-228600" algn="l">
              <a:lnSpc>
                <a:spcPct val="100000"/>
              </a:lnSpc>
              <a:spcBef>
                <a:spcPts val="320"/>
              </a:spcBef>
              <a:spcAft>
                <a:spcPts val="0"/>
              </a:spcAft>
              <a:buClr>
                <a:schemeClr val="dk1"/>
              </a:buClr>
              <a:buSzPts val="1200"/>
              <a:buNone/>
              <a:defRPr sz="1600" b="1"/>
            </a:lvl6pPr>
            <a:lvl7pPr marL="3200400" lvl="6" indent="-228600" algn="l">
              <a:lnSpc>
                <a:spcPct val="100000"/>
              </a:lnSpc>
              <a:spcBef>
                <a:spcPts val="320"/>
              </a:spcBef>
              <a:spcAft>
                <a:spcPts val="0"/>
              </a:spcAft>
              <a:buClr>
                <a:schemeClr val="dk1"/>
              </a:buClr>
              <a:buSzPts val="1200"/>
              <a:buNone/>
              <a:defRPr sz="1600" b="1"/>
            </a:lvl7pPr>
            <a:lvl8pPr marL="3657600" lvl="7" indent="-228600" algn="l">
              <a:lnSpc>
                <a:spcPct val="100000"/>
              </a:lnSpc>
              <a:spcBef>
                <a:spcPts val="320"/>
              </a:spcBef>
              <a:spcAft>
                <a:spcPts val="0"/>
              </a:spcAft>
              <a:buClr>
                <a:schemeClr val="dk1"/>
              </a:buClr>
              <a:buSzPts val="1200"/>
              <a:buNone/>
              <a:defRPr sz="1600" b="1"/>
            </a:lvl8pPr>
            <a:lvl9pPr marL="4114800" lvl="8" indent="-228600" algn="l">
              <a:lnSpc>
                <a:spcPct val="100000"/>
              </a:lnSpc>
              <a:spcBef>
                <a:spcPts val="320"/>
              </a:spcBef>
              <a:spcAft>
                <a:spcPts val="0"/>
              </a:spcAft>
              <a:buClr>
                <a:schemeClr val="dk1"/>
              </a:buClr>
              <a:buSzPts val="1200"/>
              <a:buNone/>
              <a:defRPr sz="1600" b="1"/>
            </a:lvl9pPr>
          </a:lstStyle>
          <a:p>
            <a:endParaRPr/>
          </a:p>
        </p:txBody>
      </p:sp>
      <p:sp>
        <p:nvSpPr>
          <p:cNvPr id="41" name="Google Shape;41;p7"/>
          <p:cNvSpPr txBox="1">
            <a:spLocks noGrp="1"/>
          </p:cNvSpPr>
          <p:nvPr>
            <p:ph type="body" idx="4"/>
          </p:nvPr>
        </p:nvSpPr>
        <p:spPr>
          <a:xfrm>
            <a:off x="3483769" y="3866444"/>
            <a:ext cx="3031331" cy="702451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chemeClr val="dk1"/>
              </a:buClr>
              <a:buSzPts val="1800"/>
              <a:buChar char="•"/>
              <a:defRPr sz="2400"/>
            </a:lvl1pPr>
            <a:lvl2pPr marL="914400" lvl="1" indent="-323850" algn="l">
              <a:lnSpc>
                <a:spcPct val="100000"/>
              </a:lnSpc>
              <a:spcBef>
                <a:spcPts val="400"/>
              </a:spcBef>
              <a:spcAft>
                <a:spcPts val="0"/>
              </a:spcAft>
              <a:buClr>
                <a:schemeClr val="dk1"/>
              </a:buClr>
              <a:buSzPts val="1500"/>
              <a:buChar char="–"/>
              <a:defRPr sz="2000"/>
            </a:lvl2pPr>
            <a:lvl3pPr marL="1371600" lvl="2" indent="-314325" algn="l">
              <a:lnSpc>
                <a:spcPct val="100000"/>
              </a:lnSpc>
              <a:spcBef>
                <a:spcPts val="360"/>
              </a:spcBef>
              <a:spcAft>
                <a:spcPts val="0"/>
              </a:spcAft>
              <a:buClr>
                <a:schemeClr val="dk1"/>
              </a:buClr>
              <a:buSzPts val="1350"/>
              <a:buChar char="•"/>
              <a:defRPr sz="1800"/>
            </a:lvl3pPr>
            <a:lvl4pPr marL="1828800" lvl="3" indent="-304800" algn="l">
              <a:lnSpc>
                <a:spcPct val="100000"/>
              </a:lnSpc>
              <a:spcBef>
                <a:spcPts val="320"/>
              </a:spcBef>
              <a:spcAft>
                <a:spcPts val="0"/>
              </a:spcAft>
              <a:buClr>
                <a:schemeClr val="dk1"/>
              </a:buClr>
              <a:buSzPts val="1200"/>
              <a:buChar char="–"/>
              <a:defRPr sz="1600"/>
            </a:lvl4pPr>
            <a:lvl5pPr marL="2286000" lvl="4" indent="-304800" algn="l">
              <a:lnSpc>
                <a:spcPct val="100000"/>
              </a:lnSpc>
              <a:spcBef>
                <a:spcPts val="320"/>
              </a:spcBef>
              <a:spcAft>
                <a:spcPts val="0"/>
              </a:spcAft>
              <a:buClr>
                <a:schemeClr val="dk1"/>
              </a:buClr>
              <a:buSzPts val="1200"/>
              <a:buChar char="»"/>
              <a:defRPr sz="1600"/>
            </a:lvl5pPr>
            <a:lvl6pPr marL="2743200" lvl="5" indent="-304800" algn="l">
              <a:lnSpc>
                <a:spcPct val="100000"/>
              </a:lnSpc>
              <a:spcBef>
                <a:spcPts val="320"/>
              </a:spcBef>
              <a:spcAft>
                <a:spcPts val="0"/>
              </a:spcAft>
              <a:buClr>
                <a:schemeClr val="dk1"/>
              </a:buClr>
              <a:buSzPts val="1200"/>
              <a:buChar char="•"/>
              <a:defRPr sz="1600"/>
            </a:lvl6pPr>
            <a:lvl7pPr marL="3200400" lvl="6" indent="-304800" algn="l">
              <a:lnSpc>
                <a:spcPct val="100000"/>
              </a:lnSpc>
              <a:spcBef>
                <a:spcPts val="320"/>
              </a:spcBef>
              <a:spcAft>
                <a:spcPts val="0"/>
              </a:spcAft>
              <a:buClr>
                <a:schemeClr val="dk1"/>
              </a:buClr>
              <a:buSzPts val="1200"/>
              <a:buChar char="•"/>
              <a:defRPr sz="1600"/>
            </a:lvl7pPr>
            <a:lvl8pPr marL="3657600" lvl="7" indent="-304800" algn="l">
              <a:lnSpc>
                <a:spcPct val="100000"/>
              </a:lnSpc>
              <a:spcBef>
                <a:spcPts val="320"/>
              </a:spcBef>
              <a:spcAft>
                <a:spcPts val="0"/>
              </a:spcAft>
              <a:buClr>
                <a:schemeClr val="dk1"/>
              </a:buClr>
              <a:buSzPts val="1200"/>
              <a:buChar char="•"/>
              <a:defRPr sz="1600"/>
            </a:lvl8pPr>
            <a:lvl9pPr marL="4114800" lvl="8" indent="-304800" algn="l">
              <a:lnSpc>
                <a:spcPct val="100000"/>
              </a:lnSpc>
              <a:spcBef>
                <a:spcPts val="320"/>
              </a:spcBef>
              <a:spcAft>
                <a:spcPts val="0"/>
              </a:spcAft>
              <a:buClr>
                <a:schemeClr val="dk1"/>
              </a:buClr>
              <a:buSzPts val="1200"/>
              <a:buChar char="•"/>
              <a:defRPr sz="1600"/>
            </a:lvl9pPr>
          </a:lstStyle>
          <a:p>
            <a:endParaRPr/>
          </a:p>
        </p:txBody>
      </p:sp>
      <p:sp>
        <p:nvSpPr>
          <p:cNvPr id="42" name="Google Shape;42;p7"/>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342901" y="485424"/>
            <a:ext cx="2256235" cy="206586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5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2681287" y="485426"/>
            <a:ext cx="3833813" cy="1040553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40"/>
              </a:spcBef>
              <a:spcAft>
                <a:spcPts val="0"/>
              </a:spcAft>
              <a:buClr>
                <a:schemeClr val="dk1"/>
              </a:buClr>
              <a:buSzPts val="2400"/>
              <a:buChar char="•"/>
              <a:defRPr sz="3200"/>
            </a:lvl1pPr>
            <a:lvl2pPr marL="914400" lvl="1" indent="-361950" algn="l">
              <a:lnSpc>
                <a:spcPct val="100000"/>
              </a:lnSpc>
              <a:spcBef>
                <a:spcPts val="560"/>
              </a:spcBef>
              <a:spcAft>
                <a:spcPts val="0"/>
              </a:spcAft>
              <a:buClr>
                <a:schemeClr val="dk1"/>
              </a:buClr>
              <a:buSzPts val="2100"/>
              <a:buChar char="–"/>
              <a:defRPr sz="2800"/>
            </a:lvl2pPr>
            <a:lvl3pPr marL="1371600" lvl="2" indent="-342900" algn="l">
              <a:lnSpc>
                <a:spcPct val="100000"/>
              </a:lnSpc>
              <a:spcBef>
                <a:spcPts val="480"/>
              </a:spcBef>
              <a:spcAft>
                <a:spcPts val="0"/>
              </a:spcAft>
              <a:buClr>
                <a:schemeClr val="dk1"/>
              </a:buClr>
              <a:buSzPts val="1800"/>
              <a:buChar char="•"/>
              <a:defRPr sz="2400"/>
            </a:lvl3pPr>
            <a:lvl4pPr marL="1828800" lvl="3" indent="-323850" algn="l">
              <a:lnSpc>
                <a:spcPct val="100000"/>
              </a:lnSpc>
              <a:spcBef>
                <a:spcPts val="400"/>
              </a:spcBef>
              <a:spcAft>
                <a:spcPts val="0"/>
              </a:spcAft>
              <a:buClr>
                <a:schemeClr val="dk1"/>
              </a:buClr>
              <a:buSzPts val="1500"/>
              <a:buChar char="–"/>
              <a:defRPr sz="2000"/>
            </a:lvl4pPr>
            <a:lvl5pPr marL="2286000" lvl="4" indent="-323850" algn="l">
              <a:lnSpc>
                <a:spcPct val="100000"/>
              </a:lnSpc>
              <a:spcBef>
                <a:spcPts val="400"/>
              </a:spcBef>
              <a:spcAft>
                <a:spcPts val="0"/>
              </a:spcAft>
              <a:buClr>
                <a:schemeClr val="dk1"/>
              </a:buClr>
              <a:buSzPts val="1500"/>
              <a:buChar char="»"/>
              <a:defRPr sz="2000"/>
            </a:lvl5pPr>
            <a:lvl6pPr marL="2743200" lvl="5" indent="-323850" algn="l">
              <a:lnSpc>
                <a:spcPct val="100000"/>
              </a:lnSpc>
              <a:spcBef>
                <a:spcPts val="400"/>
              </a:spcBef>
              <a:spcAft>
                <a:spcPts val="0"/>
              </a:spcAft>
              <a:buClr>
                <a:schemeClr val="dk1"/>
              </a:buClr>
              <a:buSzPts val="1500"/>
              <a:buChar char="•"/>
              <a:defRPr sz="2000"/>
            </a:lvl6pPr>
            <a:lvl7pPr marL="3200400" lvl="6" indent="-323850" algn="l">
              <a:lnSpc>
                <a:spcPct val="100000"/>
              </a:lnSpc>
              <a:spcBef>
                <a:spcPts val="400"/>
              </a:spcBef>
              <a:spcAft>
                <a:spcPts val="0"/>
              </a:spcAft>
              <a:buClr>
                <a:schemeClr val="dk1"/>
              </a:buClr>
              <a:buSzPts val="1500"/>
              <a:buChar char="•"/>
              <a:defRPr sz="2000"/>
            </a:lvl7pPr>
            <a:lvl8pPr marL="3657600" lvl="7" indent="-323850" algn="l">
              <a:lnSpc>
                <a:spcPct val="100000"/>
              </a:lnSpc>
              <a:spcBef>
                <a:spcPts val="400"/>
              </a:spcBef>
              <a:spcAft>
                <a:spcPts val="0"/>
              </a:spcAft>
              <a:buClr>
                <a:schemeClr val="dk1"/>
              </a:buClr>
              <a:buSzPts val="1500"/>
              <a:buChar char="•"/>
              <a:defRPr sz="2000"/>
            </a:lvl8pPr>
            <a:lvl9pPr marL="4114800" lvl="8" indent="-323850" algn="l">
              <a:lnSpc>
                <a:spcPct val="100000"/>
              </a:lnSpc>
              <a:spcBef>
                <a:spcPts val="400"/>
              </a:spcBef>
              <a:spcAft>
                <a:spcPts val="0"/>
              </a:spcAft>
              <a:buClr>
                <a:schemeClr val="dk1"/>
              </a:buClr>
              <a:buSzPts val="1500"/>
              <a:buChar char="•"/>
              <a:defRPr sz="2000"/>
            </a:lvl9pPr>
          </a:lstStyle>
          <a:p>
            <a:endParaRPr/>
          </a:p>
        </p:txBody>
      </p:sp>
      <p:sp>
        <p:nvSpPr>
          <p:cNvPr id="57" name="Google Shape;57;p10"/>
          <p:cNvSpPr txBox="1">
            <a:spLocks noGrp="1"/>
          </p:cNvSpPr>
          <p:nvPr>
            <p:ph type="body" idx="2"/>
          </p:nvPr>
        </p:nvSpPr>
        <p:spPr>
          <a:xfrm>
            <a:off x="342901" y="2551291"/>
            <a:ext cx="2256235" cy="83396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050"/>
              <a:buNone/>
              <a:defRPr sz="1400"/>
            </a:lvl1pPr>
            <a:lvl2pPr marL="914400" lvl="1" indent="-228600" algn="l">
              <a:lnSpc>
                <a:spcPct val="100000"/>
              </a:lnSpc>
              <a:spcBef>
                <a:spcPts val="240"/>
              </a:spcBef>
              <a:spcAft>
                <a:spcPts val="0"/>
              </a:spcAft>
              <a:buClr>
                <a:schemeClr val="dk1"/>
              </a:buClr>
              <a:buSzPts val="900"/>
              <a:buNone/>
              <a:defRPr sz="1200"/>
            </a:lvl2pPr>
            <a:lvl3pPr marL="1371600" lvl="2" indent="-228600" algn="l">
              <a:lnSpc>
                <a:spcPct val="100000"/>
              </a:lnSpc>
              <a:spcBef>
                <a:spcPts val="200"/>
              </a:spcBef>
              <a:spcAft>
                <a:spcPts val="0"/>
              </a:spcAft>
              <a:buClr>
                <a:schemeClr val="dk1"/>
              </a:buClr>
              <a:buSzPts val="750"/>
              <a:buNone/>
              <a:defRPr sz="1000"/>
            </a:lvl3pPr>
            <a:lvl4pPr marL="1828800" lvl="3" indent="-228600" algn="l">
              <a:lnSpc>
                <a:spcPct val="100000"/>
              </a:lnSpc>
              <a:spcBef>
                <a:spcPts val="180"/>
              </a:spcBef>
              <a:spcAft>
                <a:spcPts val="0"/>
              </a:spcAft>
              <a:buClr>
                <a:schemeClr val="dk1"/>
              </a:buClr>
              <a:buSzPts val="675"/>
              <a:buNone/>
              <a:defRPr sz="900"/>
            </a:lvl4pPr>
            <a:lvl5pPr marL="2286000" lvl="4" indent="-228600" algn="l">
              <a:lnSpc>
                <a:spcPct val="100000"/>
              </a:lnSpc>
              <a:spcBef>
                <a:spcPts val="180"/>
              </a:spcBef>
              <a:spcAft>
                <a:spcPts val="0"/>
              </a:spcAft>
              <a:buClr>
                <a:schemeClr val="dk1"/>
              </a:buClr>
              <a:buSzPts val="675"/>
              <a:buNone/>
              <a:defRPr sz="900"/>
            </a:lvl5pPr>
            <a:lvl6pPr marL="2743200" lvl="5" indent="-228600" algn="l">
              <a:lnSpc>
                <a:spcPct val="100000"/>
              </a:lnSpc>
              <a:spcBef>
                <a:spcPts val="180"/>
              </a:spcBef>
              <a:spcAft>
                <a:spcPts val="0"/>
              </a:spcAft>
              <a:buClr>
                <a:schemeClr val="dk1"/>
              </a:buClr>
              <a:buSzPts val="675"/>
              <a:buNone/>
              <a:defRPr sz="900"/>
            </a:lvl6pPr>
            <a:lvl7pPr marL="3200400" lvl="6" indent="-228600" algn="l">
              <a:lnSpc>
                <a:spcPct val="100000"/>
              </a:lnSpc>
              <a:spcBef>
                <a:spcPts val="180"/>
              </a:spcBef>
              <a:spcAft>
                <a:spcPts val="0"/>
              </a:spcAft>
              <a:buClr>
                <a:schemeClr val="dk1"/>
              </a:buClr>
              <a:buSzPts val="675"/>
              <a:buNone/>
              <a:defRPr sz="900"/>
            </a:lvl7pPr>
            <a:lvl8pPr marL="3657600" lvl="7" indent="-228600" algn="l">
              <a:lnSpc>
                <a:spcPct val="100000"/>
              </a:lnSpc>
              <a:spcBef>
                <a:spcPts val="180"/>
              </a:spcBef>
              <a:spcAft>
                <a:spcPts val="0"/>
              </a:spcAft>
              <a:buClr>
                <a:schemeClr val="dk1"/>
              </a:buClr>
              <a:buSzPts val="675"/>
              <a:buNone/>
              <a:defRPr sz="900"/>
            </a:lvl8pPr>
            <a:lvl9pPr marL="4114800" lvl="8" indent="-228600" algn="l">
              <a:lnSpc>
                <a:spcPct val="100000"/>
              </a:lnSpc>
              <a:spcBef>
                <a:spcPts val="180"/>
              </a:spcBef>
              <a:spcAft>
                <a:spcPts val="0"/>
              </a:spcAft>
              <a:buClr>
                <a:schemeClr val="dk1"/>
              </a:buClr>
              <a:buSzPts val="675"/>
              <a:buNone/>
              <a:defRPr sz="900"/>
            </a:lvl9pPr>
          </a:lstStyle>
          <a:p>
            <a:endParaRPr/>
          </a:p>
        </p:txBody>
      </p:sp>
      <p:sp>
        <p:nvSpPr>
          <p:cNvPr id="58" name="Google Shape;58;p10"/>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1344216" y="8534403"/>
            <a:ext cx="4114800" cy="100753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5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1344216" y="1089377"/>
            <a:ext cx="4114800" cy="7315200"/>
          </a:xfrm>
          <a:prstGeom prst="rect">
            <a:avLst/>
          </a:prstGeom>
          <a:noFill/>
          <a:ln>
            <a:noFill/>
          </a:ln>
        </p:spPr>
      </p:sp>
      <p:sp>
        <p:nvSpPr>
          <p:cNvPr id="64" name="Google Shape;64;p11"/>
          <p:cNvSpPr txBox="1">
            <a:spLocks noGrp="1"/>
          </p:cNvSpPr>
          <p:nvPr>
            <p:ph type="body" idx="1"/>
          </p:nvPr>
        </p:nvSpPr>
        <p:spPr>
          <a:xfrm>
            <a:off x="1344216" y="9541938"/>
            <a:ext cx="4114800" cy="14308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050"/>
              <a:buNone/>
              <a:defRPr sz="1400"/>
            </a:lvl1pPr>
            <a:lvl2pPr marL="914400" lvl="1" indent="-228600" algn="l">
              <a:lnSpc>
                <a:spcPct val="100000"/>
              </a:lnSpc>
              <a:spcBef>
                <a:spcPts val="240"/>
              </a:spcBef>
              <a:spcAft>
                <a:spcPts val="0"/>
              </a:spcAft>
              <a:buClr>
                <a:schemeClr val="dk1"/>
              </a:buClr>
              <a:buSzPts val="900"/>
              <a:buNone/>
              <a:defRPr sz="1200"/>
            </a:lvl2pPr>
            <a:lvl3pPr marL="1371600" lvl="2" indent="-228600" algn="l">
              <a:lnSpc>
                <a:spcPct val="100000"/>
              </a:lnSpc>
              <a:spcBef>
                <a:spcPts val="200"/>
              </a:spcBef>
              <a:spcAft>
                <a:spcPts val="0"/>
              </a:spcAft>
              <a:buClr>
                <a:schemeClr val="dk1"/>
              </a:buClr>
              <a:buSzPts val="750"/>
              <a:buNone/>
              <a:defRPr sz="1000"/>
            </a:lvl3pPr>
            <a:lvl4pPr marL="1828800" lvl="3" indent="-228600" algn="l">
              <a:lnSpc>
                <a:spcPct val="100000"/>
              </a:lnSpc>
              <a:spcBef>
                <a:spcPts val="180"/>
              </a:spcBef>
              <a:spcAft>
                <a:spcPts val="0"/>
              </a:spcAft>
              <a:buClr>
                <a:schemeClr val="dk1"/>
              </a:buClr>
              <a:buSzPts val="675"/>
              <a:buNone/>
              <a:defRPr sz="900"/>
            </a:lvl4pPr>
            <a:lvl5pPr marL="2286000" lvl="4" indent="-228600" algn="l">
              <a:lnSpc>
                <a:spcPct val="100000"/>
              </a:lnSpc>
              <a:spcBef>
                <a:spcPts val="180"/>
              </a:spcBef>
              <a:spcAft>
                <a:spcPts val="0"/>
              </a:spcAft>
              <a:buClr>
                <a:schemeClr val="dk1"/>
              </a:buClr>
              <a:buSzPts val="675"/>
              <a:buNone/>
              <a:defRPr sz="900"/>
            </a:lvl5pPr>
            <a:lvl6pPr marL="2743200" lvl="5" indent="-228600" algn="l">
              <a:lnSpc>
                <a:spcPct val="100000"/>
              </a:lnSpc>
              <a:spcBef>
                <a:spcPts val="180"/>
              </a:spcBef>
              <a:spcAft>
                <a:spcPts val="0"/>
              </a:spcAft>
              <a:buClr>
                <a:schemeClr val="dk1"/>
              </a:buClr>
              <a:buSzPts val="675"/>
              <a:buNone/>
              <a:defRPr sz="900"/>
            </a:lvl6pPr>
            <a:lvl7pPr marL="3200400" lvl="6" indent="-228600" algn="l">
              <a:lnSpc>
                <a:spcPct val="100000"/>
              </a:lnSpc>
              <a:spcBef>
                <a:spcPts val="180"/>
              </a:spcBef>
              <a:spcAft>
                <a:spcPts val="0"/>
              </a:spcAft>
              <a:buClr>
                <a:schemeClr val="dk1"/>
              </a:buClr>
              <a:buSzPts val="675"/>
              <a:buNone/>
              <a:defRPr sz="900"/>
            </a:lvl7pPr>
            <a:lvl8pPr marL="3657600" lvl="7" indent="-228600" algn="l">
              <a:lnSpc>
                <a:spcPct val="100000"/>
              </a:lnSpc>
              <a:spcBef>
                <a:spcPts val="180"/>
              </a:spcBef>
              <a:spcAft>
                <a:spcPts val="0"/>
              </a:spcAft>
              <a:buClr>
                <a:schemeClr val="dk1"/>
              </a:buClr>
              <a:buSzPts val="675"/>
              <a:buNone/>
              <a:defRPr sz="900"/>
            </a:lvl8pPr>
            <a:lvl9pPr marL="4114800" lvl="8" indent="-228600" algn="l">
              <a:lnSpc>
                <a:spcPct val="100000"/>
              </a:lnSpc>
              <a:spcBef>
                <a:spcPts val="180"/>
              </a:spcBef>
              <a:spcAft>
                <a:spcPts val="0"/>
              </a:spcAft>
              <a:buClr>
                <a:schemeClr val="dk1"/>
              </a:buClr>
              <a:buSzPts val="675"/>
              <a:buNone/>
              <a:defRPr sz="900"/>
            </a:lvl9pPr>
          </a:lstStyle>
          <a:p>
            <a:endParaRPr/>
          </a:p>
        </p:txBody>
      </p:sp>
      <p:sp>
        <p:nvSpPr>
          <p:cNvPr id="65" name="Google Shape;65;p11"/>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594077" y="3781780"/>
            <a:ext cx="8046156" cy="6172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80"/>
              </a:spcBef>
              <a:spcAft>
                <a:spcPts val="0"/>
              </a:spcAft>
              <a:buClr>
                <a:schemeClr val="dk1"/>
              </a:buClr>
              <a:buSzPts val="1800"/>
              <a:buChar char="•"/>
              <a:defRPr/>
            </a:lvl1pPr>
            <a:lvl2pPr marL="914400" lvl="1" indent="-342900" algn="l">
              <a:lnSpc>
                <a:spcPct val="100000"/>
              </a:lnSpc>
              <a:spcBef>
                <a:spcPts val="480"/>
              </a:spcBef>
              <a:spcAft>
                <a:spcPts val="0"/>
              </a:spcAft>
              <a:buClr>
                <a:schemeClr val="dk1"/>
              </a:buClr>
              <a:buSzPts val="1800"/>
              <a:buChar char="–"/>
              <a:defRPr/>
            </a:lvl2pPr>
            <a:lvl3pPr marL="1371600" lvl="2" indent="-342900" algn="l">
              <a:lnSpc>
                <a:spcPct val="100000"/>
              </a:lnSpc>
              <a:spcBef>
                <a:spcPts val="480"/>
              </a:spcBef>
              <a:spcAft>
                <a:spcPts val="0"/>
              </a:spcAft>
              <a:buClr>
                <a:schemeClr val="dk1"/>
              </a:buClr>
              <a:buSzPts val="1800"/>
              <a:buChar char="•"/>
              <a:defRPr/>
            </a:lvl3pPr>
            <a:lvl4pPr marL="1828800" lvl="3" indent="-342900" algn="l">
              <a:lnSpc>
                <a:spcPct val="100000"/>
              </a:lnSpc>
              <a:spcBef>
                <a:spcPts val="480"/>
              </a:spcBef>
              <a:spcAft>
                <a:spcPts val="0"/>
              </a:spcAft>
              <a:buClr>
                <a:schemeClr val="dk1"/>
              </a:buClr>
              <a:buSzPts val="1800"/>
              <a:buChar char="–"/>
              <a:defRPr/>
            </a:lvl4pPr>
            <a:lvl5pPr marL="2286000" lvl="4" indent="-342900" algn="l">
              <a:lnSpc>
                <a:spcPct val="100000"/>
              </a:lnSpc>
              <a:spcBef>
                <a:spcPts val="480"/>
              </a:spcBef>
              <a:spcAft>
                <a:spcPts val="0"/>
              </a:spcAft>
              <a:buClr>
                <a:schemeClr val="dk1"/>
              </a:buClr>
              <a:buSzPts val="1800"/>
              <a:buChar char="»"/>
              <a:defRPr/>
            </a:lvl5pPr>
            <a:lvl6pPr marL="2743200" lvl="5" indent="-342900" algn="l">
              <a:lnSpc>
                <a:spcPct val="100000"/>
              </a:lnSpc>
              <a:spcBef>
                <a:spcPts val="480"/>
              </a:spcBef>
              <a:spcAft>
                <a:spcPts val="0"/>
              </a:spcAft>
              <a:buClr>
                <a:schemeClr val="dk1"/>
              </a:buClr>
              <a:buSzPts val="1800"/>
              <a:buChar char="•"/>
              <a:defRPr/>
            </a:lvl6pPr>
            <a:lvl7pPr marL="3200400" lvl="6" indent="-342900" algn="l">
              <a:lnSpc>
                <a:spcPct val="100000"/>
              </a:lnSpc>
              <a:spcBef>
                <a:spcPts val="480"/>
              </a:spcBef>
              <a:spcAft>
                <a:spcPts val="0"/>
              </a:spcAft>
              <a:buClr>
                <a:schemeClr val="dk1"/>
              </a:buClr>
              <a:buSzPts val="1800"/>
              <a:buChar char="•"/>
              <a:defRPr/>
            </a:lvl7pPr>
            <a:lvl8pPr marL="3657600" lvl="7" indent="-342900" algn="l">
              <a:lnSpc>
                <a:spcPct val="100000"/>
              </a:lnSpc>
              <a:spcBef>
                <a:spcPts val="480"/>
              </a:spcBef>
              <a:spcAft>
                <a:spcPts val="0"/>
              </a:spcAft>
              <a:buClr>
                <a:schemeClr val="dk1"/>
              </a:buClr>
              <a:buSzPts val="1800"/>
              <a:buChar char="•"/>
              <a:defRPr/>
            </a:lvl8pPr>
            <a:lvl9pPr marL="4114800" lvl="8" indent="-342900" algn="l">
              <a:lnSpc>
                <a:spcPct val="100000"/>
              </a:lnSpc>
              <a:spcBef>
                <a:spcPts val="48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42900" y="488245"/>
            <a:ext cx="6172200" cy="203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342900" y="2844803"/>
            <a:ext cx="6172200" cy="804615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342900" y="11300182"/>
            <a:ext cx="1600200" cy="64911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2343151" y="11300182"/>
            <a:ext cx="2171700" cy="64911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4914900" y="11300182"/>
            <a:ext cx="1600200" cy="64911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jp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2.png"/><Relationship Id="rId10"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84" name="Google Shape;84;p1"/>
          <p:cNvGraphicFramePr/>
          <p:nvPr>
            <p:extLst>
              <p:ext uri="{D42A27DB-BD31-4B8C-83A1-F6EECF244321}">
                <p14:modId xmlns:p14="http://schemas.microsoft.com/office/powerpoint/2010/main" val="2827219260"/>
              </p:ext>
            </p:extLst>
          </p:nvPr>
        </p:nvGraphicFramePr>
        <p:xfrm>
          <a:off x="221673" y="1599269"/>
          <a:ext cx="6483696" cy="252783"/>
        </p:xfrm>
        <a:graphic>
          <a:graphicData uri="http://schemas.openxmlformats.org/drawingml/2006/table">
            <a:tbl>
              <a:tblPr>
                <a:noFill/>
                <a:tableStyleId>{4F39AAAA-E70A-46FF-89B2-95C5C7D1B06D}</a:tableStyleId>
              </a:tblPr>
              <a:tblGrid>
                <a:gridCol w="6483696">
                  <a:extLst>
                    <a:ext uri="{9D8B030D-6E8A-4147-A177-3AD203B41FA5}">
                      <a16:colId xmlns:a16="http://schemas.microsoft.com/office/drawing/2014/main" val="20000"/>
                    </a:ext>
                  </a:extLst>
                </a:gridCol>
              </a:tblGrid>
              <a:tr h="252783">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s-MX" sz="1500" b="1" i="0" u="none" strike="noStrike" cap="none" dirty="0">
                          <a:solidFill>
                            <a:schemeClr val="dk1"/>
                          </a:solidFill>
                          <a:effectLst/>
                          <a:latin typeface="Calibri"/>
                          <a:ea typeface="Calibri"/>
                          <a:cs typeface="Calibri"/>
                          <a:sym typeface="Arial"/>
                        </a:rPr>
                        <a:t>Observación de aves, un beneficio para la salud mental en adultos mayores</a:t>
                      </a:r>
                    </a:p>
                  </a:txBody>
                  <a:tcPr marL="89525" marR="89525" marT="0" marB="0"/>
                </a:tc>
                <a:extLst>
                  <a:ext uri="{0D108BD9-81ED-4DB2-BD59-A6C34878D82A}">
                    <a16:rowId xmlns:a16="http://schemas.microsoft.com/office/drawing/2014/main" val="10000"/>
                  </a:ext>
                </a:extLst>
              </a:tr>
            </a:tbl>
          </a:graphicData>
        </a:graphic>
      </p:graphicFrame>
      <p:pic>
        <p:nvPicPr>
          <p:cNvPr id="3" name="Imagen 2">
            <a:extLst>
              <a:ext uri="{FF2B5EF4-FFF2-40B4-BE49-F238E27FC236}">
                <a16:creationId xmlns:a16="http://schemas.microsoft.com/office/drawing/2014/main" id="{8625666A-E081-C7EB-2BD6-127704637C99}"/>
              </a:ext>
            </a:extLst>
          </p:cNvPr>
          <p:cNvPicPr>
            <a:picLocks noChangeAspect="1"/>
          </p:cNvPicPr>
          <p:nvPr/>
        </p:nvPicPr>
        <p:blipFill>
          <a:blip r:embed="rId3"/>
          <a:stretch>
            <a:fillRect/>
          </a:stretch>
        </p:blipFill>
        <p:spPr>
          <a:xfrm>
            <a:off x="0" y="-74142"/>
            <a:ext cx="6858000" cy="1678582"/>
          </a:xfrm>
          <a:prstGeom prst="rect">
            <a:avLst/>
          </a:prstGeom>
        </p:spPr>
      </p:pic>
      <p:pic>
        <p:nvPicPr>
          <p:cNvPr id="5" name="Imagen 4" descr="Imagen que contiene Rectángulo&#10;&#10;Descripción generada automáticamente">
            <a:extLst>
              <a:ext uri="{FF2B5EF4-FFF2-40B4-BE49-F238E27FC236}">
                <a16:creationId xmlns:a16="http://schemas.microsoft.com/office/drawing/2014/main" id="{ED7F8DD9-C52C-2541-8293-BB85A88D7D88}"/>
              </a:ext>
            </a:extLst>
          </p:cNvPr>
          <p:cNvPicPr>
            <a:picLocks noChangeAspect="1"/>
          </p:cNvPicPr>
          <p:nvPr/>
        </p:nvPicPr>
        <p:blipFill>
          <a:blip r:embed="rId4"/>
          <a:stretch>
            <a:fillRect/>
          </a:stretch>
        </p:blipFill>
        <p:spPr>
          <a:xfrm>
            <a:off x="4688" y="11184943"/>
            <a:ext cx="6858000" cy="1077738"/>
          </a:xfrm>
          <a:prstGeom prst="rect">
            <a:avLst/>
          </a:prstGeom>
        </p:spPr>
      </p:pic>
      <p:sp>
        <p:nvSpPr>
          <p:cNvPr id="4" name="CuadroTexto 3">
            <a:extLst>
              <a:ext uri="{FF2B5EF4-FFF2-40B4-BE49-F238E27FC236}">
                <a16:creationId xmlns:a16="http://schemas.microsoft.com/office/drawing/2014/main" id="{5D461448-3E35-4A99-1466-F3AB0FC5305F}"/>
              </a:ext>
            </a:extLst>
          </p:cNvPr>
          <p:cNvSpPr txBox="1"/>
          <p:nvPr/>
        </p:nvSpPr>
        <p:spPr>
          <a:xfrm>
            <a:off x="221672" y="2962084"/>
            <a:ext cx="6483697" cy="830997"/>
          </a:xfrm>
          <a:prstGeom prst="rect">
            <a:avLst/>
          </a:prstGeom>
          <a:noFill/>
        </p:spPr>
        <p:txBody>
          <a:bodyPr wrap="square">
            <a:spAutoFit/>
          </a:bodyPr>
          <a:lstStyle/>
          <a:p>
            <a:pPr algn="just"/>
            <a:r>
              <a:rPr lang="es-MX" sz="1200" b="0" i="0" dirty="0">
                <a:solidFill>
                  <a:schemeClr val="tx1"/>
                </a:solidFill>
                <a:effectLst/>
                <a:latin typeface="+mn-lt"/>
              </a:rPr>
              <a:t>Los bosques y áreas naturales son cruciales para la salud de nuestro planeta, así como para la salud humana. La práctica de observación de aves posee beneficios sociales de salud mental, ya que ha ayudado a ayudado a reducir el estrés, la ansiedad y algunos trastornos del estado de ánimo</a:t>
            </a:r>
            <a:r>
              <a:rPr lang="es-MX" sz="1200" dirty="0">
                <a:solidFill>
                  <a:schemeClr val="tx1"/>
                </a:solidFill>
                <a:latin typeface="+mn-lt"/>
              </a:rPr>
              <a:t>.</a:t>
            </a:r>
            <a:endParaRPr lang="es-PY" sz="1200" dirty="0">
              <a:solidFill>
                <a:schemeClr val="tx1"/>
              </a:solidFill>
              <a:latin typeface="+mn-lt"/>
            </a:endParaRPr>
          </a:p>
        </p:txBody>
      </p:sp>
      <p:sp>
        <p:nvSpPr>
          <p:cNvPr id="6" name="Google Shape;85;p1">
            <a:extLst>
              <a:ext uri="{FF2B5EF4-FFF2-40B4-BE49-F238E27FC236}">
                <a16:creationId xmlns:a16="http://schemas.microsoft.com/office/drawing/2014/main" id="{F125252F-878C-08C7-54F6-712D23310949}"/>
              </a:ext>
            </a:extLst>
          </p:cNvPr>
          <p:cNvSpPr/>
          <p:nvPr/>
        </p:nvSpPr>
        <p:spPr>
          <a:xfrm>
            <a:off x="865740" y="1853320"/>
            <a:ext cx="5454880" cy="284623"/>
          </a:xfrm>
          <a:prstGeom prst="rect">
            <a:avLst/>
          </a:prstGeom>
          <a:noFill/>
          <a:ln>
            <a:noFill/>
          </a:ln>
        </p:spPr>
        <p:txBody>
          <a:bodyPr spcFirstLastPara="1" wrap="square" lIns="121900" tIns="60925" rIns="121900" bIns="60925" anchor="t" anchorCtr="0">
            <a:spAutoFit/>
          </a:bodyPr>
          <a:lstStyle/>
          <a:p>
            <a:pPr lvl="0" algn="ctr"/>
            <a:r>
              <a:rPr lang="es-ES" sz="1000" b="0" i="0" strike="noStrike" cap="none" dirty="0">
                <a:solidFill>
                  <a:schemeClr val="tx1"/>
                </a:solidFill>
                <a:latin typeface="+mj-lt"/>
                <a:ea typeface="Times New Roman"/>
                <a:cs typeface="Times New Roman"/>
                <a:sym typeface="Times New Roman"/>
              </a:rPr>
              <a:t>Fátima Ortiz</a:t>
            </a:r>
            <a:r>
              <a:rPr lang="es-ES" sz="1000" b="0" i="0" strike="noStrike" cap="none" baseline="30000" dirty="0">
                <a:solidFill>
                  <a:schemeClr val="tx1"/>
                </a:solidFill>
                <a:latin typeface="+mj-lt"/>
                <a:ea typeface="Times New Roman"/>
                <a:cs typeface="Times New Roman"/>
                <a:sym typeface="Times New Roman"/>
              </a:rPr>
              <a:t>1</a:t>
            </a:r>
            <a:r>
              <a:rPr lang="es-ES" sz="1000" b="0" i="0" strike="noStrike" cap="none" dirty="0">
                <a:solidFill>
                  <a:schemeClr val="tx1"/>
                </a:solidFill>
                <a:latin typeface="+mj-lt"/>
                <a:ea typeface="Times New Roman"/>
                <a:cs typeface="Times New Roman"/>
                <a:sym typeface="Times New Roman"/>
              </a:rPr>
              <a:t> </a:t>
            </a:r>
            <a:r>
              <a:rPr lang="es-ES" sz="1000" b="0" i="0" u="none" strike="noStrike" cap="none" dirty="0">
                <a:solidFill>
                  <a:schemeClr val="tx1"/>
                </a:solidFill>
                <a:latin typeface="+mj-lt"/>
                <a:ea typeface="Times New Roman"/>
                <a:cs typeface="Times New Roman"/>
                <a:sym typeface="Times New Roman"/>
              </a:rPr>
              <a:t>; Elodia Quintana</a:t>
            </a:r>
            <a:r>
              <a:rPr lang="es-ES" sz="1000" baseline="30000" dirty="0">
                <a:solidFill>
                  <a:schemeClr val="tx1"/>
                </a:solidFill>
                <a:latin typeface="+mj-lt"/>
                <a:ea typeface="Times New Roman"/>
                <a:cs typeface="Times New Roman"/>
                <a:sym typeface="Times New Roman"/>
              </a:rPr>
              <a:t>1</a:t>
            </a:r>
            <a:r>
              <a:rPr lang="es-ES" sz="1000" b="0" i="0" u="none" strike="noStrike" cap="none" dirty="0">
                <a:solidFill>
                  <a:schemeClr val="tx1"/>
                </a:solidFill>
                <a:latin typeface="+mj-lt"/>
                <a:ea typeface="Times New Roman"/>
                <a:cs typeface="Times New Roman"/>
                <a:sym typeface="Times New Roman"/>
              </a:rPr>
              <a:t>; </a:t>
            </a:r>
            <a:r>
              <a:rPr lang="es-ES" sz="1000" u="sng" dirty="0">
                <a:solidFill>
                  <a:schemeClr val="tx1"/>
                </a:solidFill>
                <a:latin typeface="+mj-lt"/>
                <a:ea typeface="Times New Roman"/>
                <a:cs typeface="Times New Roman"/>
                <a:sym typeface="Times New Roman"/>
              </a:rPr>
              <a:t>Celsa Rodríguez</a:t>
            </a:r>
            <a:r>
              <a:rPr lang="es-ES" sz="1000" u="sng" baseline="30000" dirty="0">
                <a:solidFill>
                  <a:schemeClr val="tx1"/>
                </a:solidFill>
                <a:latin typeface="+mj-lt"/>
                <a:ea typeface="Times New Roman"/>
                <a:cs typeface="Times New Roman"/>
                <a:sym typeface="Times New Roman"/>
              </a:rPr>
              <a:t>1</a:t>
            </a:r>
            <a:r>
              <a:rPr lang="es-ES" sz="1000" dirty="0">
                <a:solidFill>
                  <a:schemeClr val="tx1"/>
                </a:solidFill>
                <a:latin typeface="+mj-lt"/>
                <a:ea typeface="Times New Roman"/>
                <a:cs typeface="Times New Roman"/>
                <a:sym typeface="Times New Roman"/>
              </a:rPr>
              <a:t>, Guido Troche</a:t>
            </a:r>
            <a:r>
              <a:rPr lang="es-ES" sz="1000" baseline="30000" dirty="0">
                <a:solidFill>
                  <a:schemeClr val="tx1"/>
                </a:solidFill>
                <a:latin typeface="+mj-lt"/>
                <a:ea typeface="Times New Roman"/>
                <a:cs typeface="Times New Roman"/>
                <a:sym typeface="Times New Roman"/>
              </a:rPr>
              <a:t>1</a:t>
            </a:r>
            <a:r>
              <a:rPr lang="es-ES" sz="1000" dirty="0">
                <a:solidFill>
                  <a:schemeClr val="tx1"/>
                </a:solidFill>
                <a:latin typeface="+mj-lt"/>
                <a:ea typeface="Times New Roman"/>
                <a:cs typeface="Times New Roman"/>
                <a:sym typeface="Times New Roman"/>
              </a:rPr>
              <a:t> y Leila Cabrera</a:t>
            </a:r>
            <a:r>
              <a:rPr lang="es-ES" sz="1000" baseline="30000" dirty="0">
                <a:solidFill>
                  <a:schemeClr val="tx1"/>
                </a:solidFill>
                <a:latin typeface="+mj-lt"/>
                <a:ea typeface="Times New Roman"/>
                <a:cs typeface="Times New Roman"/>
                <a:sym typeface="Times New Roman"/>
              </a:rPr>
              <a:t>1</a:t>
            </a:r>
            <a:endParaRPr sz="1000" b="0" i="0" u="none" strike="noStrike" cap="none" dirty="0">
              <a:solidFill>
                <a:schemeClr val="tx1"/>
              </a:solidFill>
              <a:latin typeface="+mj-lt"/>
              <a:ea typeface="Times New Roman"/>
              <a:cs typeface="Times New Roman"/>
              <a:sym typeface="Times New Roman"/>
            </a:endParaRPr>
          </a:p>
        </p:txBody>
      </p:sp>
      <p:sp>
        <p:nvSpPr>
          <p:cNvPr id="7" name="Google Shape;86;p1">
            <a:extLst>
              <a:ext uri="{FF2B5EF4-FFF2-40B4-BE49-F238E27FC236}">
                <a16:creationId xmlns:a16="http://schemas.microsoft.com/office/drawing/2014/main" id="{1E3A6D3D-4575-0C07-055E-6D870B17ECA5}"/>
              </a:ext>
            </a:extLst>
          </p:cNvPr>
          <p:cNvSpPr/>
          <p:nvPr/>
        </p:nvSpPr>
        <p:spPr>
          <a:xfrm>
            <a:off x="639271" y="2178064"/>
            <a:ext cx="6189332" cy="430817"/>
          </a:xfrm>
          <a:prstGeom prst="rect">
            <a:avLst/>
          </a:prstGeom>
          <a:noFill/>
          <a:ln>
            <a:noFill/>
          </a:ln>
        </p:spPr>
        <p:txBody>
          <a:bodyPr spcFirstLastPara="1" wrap="square" lIns="121900" tIns="60925" rIns="121900" bIns="60925" anchor="t" anchorCtr="0">
            <a:spAutoFit/>
          </a:bodyPr>
          <a:lstStyle/>
          <a:p>
            <a:pPr lvl="0" algn="ctr"/>
            <a:r>
              <a:rPr lang="es-ES" sz="1000" b="0" i="0" u="sng" strike="noStrike" cap="none" dirty="0">
                <a:solidFill>
                  <a:schemeClr val="tx1"/>
                </a:solidFill>
                <a:latin typeface="+mj-lt"/>
                <a:ea typeface="Times New Roman"/>
                <a:cs typeface="Times New Roman"/>
                <a:sym typeface="Times New Roman"/>
              </a:rPr>
              <a:t>Expositora</a:t>
            </a:r>
            <a:r>
              <a:rPr lang="es-ES" sz="1000" b="0" i="0" u="none" strike="noStrike" cap="none" dirty="0">
                <a:solidFill>
                  <a:schemeClr val="tx1"/>
                </a:solidFill>
                <a:latin typeface="+mj-lt"/>
                <a:ea typeface="Times New Roman"/>
                <a:cs typeface="Times New Roman"/>
                <a:sym typeface="Times New Roman"/>
              </a:rPr>
              <a:t>, </a:t>
            </a:r>
            <a:r>
              <a:rPr lang="es-ES" sz="1000" b="0" i="0" u="none" strike="noStrike" cap="none" baseline="30000" dirty="0">
                <a:solidFill>
                  <a:schemeClr val="tx1"/>
                </a:solidFill>
                <a:latin typeface="+mj-lt"/>
                <a:ea typeface="Times New Roman"/>
                <a:cs typeface="Times New Roman"/>
                <a:sym typeface="Times New Roman"/>
              </a:rPr>
              <a:t>1 </a:t>
            </a:r>
            <a:r>
              <a:rPr lang="es-ES" sz="1000" b="0" i="0" u="none" strike="noStrike" cap="none" dirty="0">
                <a:solidFill>
                  <a:schemeClr val="tx1"/>
                </a:solidFill>
                <a:latin typeface="+mj-lt"/>
                <a:ea typeface="Times New Roman"/>
                <a:cs typeface="Times New Roman"/>
                <a:sym typeface="Times New Roman"/>
              </a:rPr>
              <a:t>Universidad Politécnica y Artística del Paraguay Filial Ñemby. </a:t>
            </a:r>
            <a:r>
              <a:rPr lang="es-ES" sz="1000" dirty="0">
                <a:solidFill>
                  <a:schemeClr val="tx1"/>
                </a:solidFill>
                <a:latin typeface="+mj-lt"/>
                <a:ea typeface="Times New Roman"/>
                <a:cs typeface="Times New Roman"/>
                <a:sym typeface="Times New Roman"/>
              </a:rPr>
              <a:t>fatimaortizpy.upap@gmail.</a:t>
            </a:r>
            <a:r>
              <a:rPr lang="es-ES" sz="1000" b="0" i="0" u="none" strike="noStrike" cap="none" dirty="0">
                <a:solidFill>
                  <a:schemeClr val="tx1"/>
                </a:solidFill>
                <a:latin typeface="+mj-lt"/>
                <a:ea typeface="Times New Roman"/>
                <a:cs typeface="Times New Roman"/>
                <a:sym typeface="Times New Roman"/>
              </a:rPr>
              <a:t>com.  </a:t>
            </a:r>
            <a:endParaRPr sz="1000" b="0" i="0" u="none" strike="noStrike" cap="none" dirty="0">
              <a:solidFill>
                <a:schemeClr val="tx1"/>
              </a:solidFill>
              <a:latin typeface="+mj-lt"/>
              <a:ea typeface="Times New Roman"/>
              <a:cs typeface="Times New Roman"/>
              <a:sym typeface="Times New Roman"/>
            </a:endParaRPr>
          </a:p>
        </p:txBody>
      </p:sp>
      <p:cxnSp>
        <p:nvCxnSpPr>
          <p:cNvPr id="8" name="Conector recto 7">
            <a:extLst>
              <a:ext uri="{FF2B5EF4-FFF2-40B4-BE49-F238E27FC236}">
                <a16:creationId xmlns:a16="http://schemas.microsoft.com/office/drawing/2014/main" id="{B08A1A6B-9050-91EB-E461-77F908FF3F67}"/>
              </a:ext>
            </a:extLst>
          </p:cNvPr>
          <p:cNvCxnSpPr>
            <a:cxnSpLocks/>
          </p:cNvCxnSpPr>
          <p:nvPr/>
        </p:nvCxnSpPr>
        <p:spPr>
          <a:xfrm flipV="1">
            <a:off x="0" y="2650104"/>
            <a:ext cx="6832546" cy="3627"/>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AB4716D5-CF27-587A-EBFB-6DEC609B054F}"/>
              </a:ext>
            </a:extLst>
          </p:cNvPr>
          <p:cNvSpPr txBox="1"/>
          <p:nvPr/>
        </p:nvSpPr>
        <p:spPr>
          <a:xfrm>
            <a:off x="152631" y="2667344"/>
            <a:ext cx="6552738" cy="307777"/>
          </a:xfrm>
          <a:prstGeom prst="rect">
            <a:avLst/>
          </a:prstGeom>
          <a:solidFill>
            <a:schemeClr val="accent6">
              <a:lumMod val="20000"/>
              <a:lumOff val="80000"/>
            </a:schemeClr>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Introducción</a:t>
            </a:r>
            <a:endParaRPr lang="es-PY" dirty="0">
              <a:solidFill>
                <a:schemeClr val="tx1"/>
              </a:solidFill>
              <a:latin typeface="+mj-lt"/>
            </a:endParaRPr>
          </a:p>
        </p:txBody>
      </p:sp>
      <p:sp>
        <p:nvSpPr>
          <p:cNvPr id="12" name="CuadroTexto 11">
            <a:extLst>
              <a:ext uri="{FF2B5EF4-FFF2-40B4-BE49-F238E27FC236}">
                <a16:creationId xmlns:a16="http://schemas.microsoft.com/office/drawing/2014/main" id="{2B2322A7-E3C1-3FBB-E019-3A7073A63307}"/>
              </a:ext>
            </a:extLst>
          </p:cNvPr>
          <p:cNvSpPr txBox="1"/>
          <p:nvPr/>
        </p:nvSpPr>
        <p:spPr>
          <a:xfrm>
            <a:off x="152630" y="3759419"/>
            <a:ext cx="6552738" cy="307777"/>
          </a:xfrm>
          <a:prstGeom prst="rect">
            <a:avLst/>
          </a:prstGeom>
          <a:solidFill>
            <a:schemeClr val="accent3">
              <a:lumMod val="20000"/>
              <a:lumOff val="80000"/>
            </a:schemeClr>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Objetivo</a:t>
            </a:r>
            <a:endParaRPr lang="es-PY" dirty="0">
              <a:solidFill>
                <a:schemeClr val="tx1"/>
              </a:solidFill>
              <a:latin typeface="+mj-lt"/>
            </a:endParaRPr>
          </a:p>
        </p:txBody>
      </p:sp>
      <p:sp>
        <p:nvSpPr>
          <p:cNvPr id="16" name="CuadroTexto 15">
            <a:extLst>
              <a:ext uri="{FF2B5EF4-FFF2-40B4-BE49-F238E27FC236}">
                <a16:creationId xmlns:a16="http://schemas.microsoft.com/office/drawing/2014/main" id="{89776CBC-6572-3AA0-7051-40D4557A45C5}"/>
              </a:ext>
            </a:extLst>
          </p:cNvPr>
          <p:cNvSpPr txBox="1"/>
          <p:nvPr/>
        </p:nvSpPr>
        <p:spPr>
          <a:xfrm>
            <a:off x="332656" y="4048559"/>
            <a:ext cx="6372713" cy="461665"/>
          </a:xfrm>
          <a:prstGeom prst="rect">
            <a:avLst/>
          </a:prstGeom>
          <a:noFill/>
        </p:spPr>
        <p:txBody>
          <a:bodyPr wrap="square">
            <a:spAutoFit/>
          </a:bodyPr>
          <a:lstStyle/>
          <a:p>
            <a:r>
              <a:rPr lang="es-MX" sz="1200" dirty="0">
                <a:solidFill>
                  <a:schemeClr val="tx1"/>
                </a:solidFill>
                <a:latin typeface="+mj-lt"/>
              </a:rPr>
              <a:t>Conocer cuáles son los beneficios en la salud mental de la observación de aves en adultos mayores.</a:t>
            </a:r>
            <a:endParaRPr lang="es-PY" sz="1200" dirty="0">
              <a:solidFill>
                <a:schemeClr val="tx1"/>
              </a:solidFill>
              <a:latin typeface="+mj-lt"/>
            </a:endParaRPr>
          </a:p>
        </p:txBody>
      </p:sp>
      <p:sp>
        <p:nvSpPr>
          <p:cNvPr id="18" name="CuadroTexto 17">
            <a:extLst>
              <a:ext uri="{FF2B5EF4-FFF2-40B4-BE49-F238E27FC236}">
                <a16:creationId xmlns:a16="http://schemas.microsoft.com/office/drawing/2014/main" id="{8685C6C3-7260-15F5-B744-E1A3F87B988A}"/>
              </a:ext>
            </a:extLst>
          </p:cNvPr>
          <p:cNvSpPr txBox="1"/>
          <p:nvPr/>
        </p:nvSpPr>
        <p:spPr>
          <a:xfrm>
            <a:off x="152631" y="4466998"/>
            <a:ext cx="6552738" cy="307777"/>
          </a:xfrm>
          <a:prstGeom prst="rect">
            <a:avLst/>
          </a:prstGeom>
          <a:solidFill>
            <a:schemeClr val="accent2">
              <a:lumMod val="20000"/>
              <a:lumOff val="80000"/>
            </a:schemeClr>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Metodología</a:t>
            </a:r>
            <a:endParaRPr lang="es-PY" dirty="0">
              <a:solidFill>
                <a:schemeClr val="tx1"/>
              </a:solidFill>
              <a:latin typeface="+mj-lt"/>
            </a:endParaRPr>
          </a:p>
        </p:txBody>
      </p:sp>
      <p:graphicFrame>
        <p:nvGraphicFramePr>
          <p:cNvPr id="20" name="Diagrama 19">
            <a:extLst>
              <a:ext uri="{FF2B5EF4-FFF2-40B4-BE49-F238E27FC236}">
                <a16:creationId xmlns:a16="http://schemas.microsoft.com/office/drawing/2014/main" id="{B9016658-89DC-7D21-BD59-29E505FAABDD}"/>
              </a:ext>
            </a:extLst>
          </p:cNvPr>
          <p:cNvGraphicFramePr/>
          <p:nvPr>
            <p:extLst>
              <p:ext uri="{D42A27DB-BD31-4B8C-83A1-F6EECF244321}">
                <p14:modId xmlns:p14="http://schemas.microsoft.com/office/powerpoint/2010/main" val="2180400685"/>
              </p:ext>
            </p:extLst>
          </p:nvPr>
        </p:nvGraphicFramePr>
        <p:xfrm>
          <a:off x="385919" y="4703737"/>
          <a:ext cx="6086161" cy="20794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DDF78DFB-9BA3-C112-9B4D-461DDBCCC071}"/>
              </a:ext>
            </a:extLst>
          </p:cNvPr>
          <p:cNvSpPr txBox="1"/>
          <p:nvPr/>
        </p:nvSpPr>
        <p:spPr>
          <a:xfrm>
            <a:off x="127175" y="6783192"/>
            <a:ext cx="6552738" cy="307777"/>
          </a:xfrm>
          <a:prstGeom prst="rect">
            <a:avLst/>
          </a:prstGeom>
          <a:solidFill>
            <a:srgbClr val="CCFF99"/>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Resultados</a:t>
            </a:r>
            <a:endParaRPr lang="es-PY" dirty="0">
              <a:solidFill>
                <a:schemeClr val="tx1"/>
              </a:solidFill>
              <a:latin typeface="+mj-lt"/>
            </a:endParaRPr>
          </a:p>
        </p:txBody>
      </p:sp>
      <p:graphicFrame>
        <p:nvGraphicFramePr>
          <p:cNvPr id="14" name="Diagrama 13">
            <a:extLst>
              <a:ext uri="{FF2B5EF4-FFF2-40B4-BE49-F238E27FC236}">
                <a16:creationId xmlns:a16="http://schemas.microsoft.com/office/drawing/2014/main" id="{1FAF8613-7382-B721-0D9B-08C203ABE593}"/>
              </a:ext>
            </a:extLst>
          </p:cNvPr>
          <p:cNvGraphicFramePr/>
          <p:nvPr>
            <p:extLst>
              <p:ext uri="{D42A27DB-BD31-4B8C-83A1-F6EECF244321}">
                <p14:modId xmlns:p14="http://schemas.microsoft.com/office/powerpoint/2010/main" val="2227831226"/>
              </p:ext>
            </p:extLst>
          </p:nvPr>
        </p:nvGraphicFramePr>
        <p:xfrm>
          <a:off x="127175" y="6920239"/>
          <a:ext cx="6578193" cy="23607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CuadroTexto 16">
            <a:extLst>
              <a:ext uri="{FF2B5EF4-FFF2-40B4-BE49-F238E27FC236}">
                <a16:creationId xmlns:a16="http://schemas.microsoft.com/office/drawing/2014/main" id="{5D6AFADC-E1B8-94A9-032A-6780F3E15A3C}"/>
              </a:ext>
            </a:extLst>
          </p:cNvPr>
          <p:cNvSpPr txBox="1"/>
          <p:nvPr/>
        </p:nvSpPr>
        <p:spPr>
          <a:xfrm>
            <a:off x="171681" y="9234119"/>
            <a:ext cx="6527282" cy="307777"/>
          </a:xfrm>
          <a:prstGeom prst="rect">
            <a:avLst/>
          </a:prstGeom>
          <a:solidFill>
            <a:schemeClr val="accent4">
              <a:lumMod val="40000"/>
              <a:lumOff val="60000"/>
            </a:schemeClr>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Conclusión</a:t>
            </a:r>
            <a:endParaRPr lang="es-PY" dirty="0">
              <a:solidFill>
                <a:schemeClr val="tx1"/>
              </a:solidFill>
              <a:latin typeface="+mj-lt"/>
            </a:endParaRPr>
          </a:p>
        </p:txBody>
      </p:sp>
      <p:sp>
        <p:nvSpPr>
          <p:cNvPr id="21" name="CuadroTexto 20">
            <a:extLst>
              <a:ext uri="{FF2B5EF4-FFF2-40B4-BE49-F238E27FC236}">
                <a16:creationId xmlns:a16="http://schemas.microsoft.com/office/drawing/2014/main" id="{A5E05927-E569-4B96-A6A1-73C3A1FD7544}"/>
              </a:ext>
            </a:extLst>
          </p:cNvPr>
          <p:cNvSpPr txBox="1"/>
          <p:nvPr/>
        </p:nvSpPr>
        <p:spPr>
          <a:xfrm>
            <a:off x="127174" y="9517611"/>
            <a:ext cx="6527281" cy="830997"/>
          </a:xfrm>
          <a:prstGeom prst="rect">
            <a:avLst/>
          </a:prstGeom>
          <a:noFill/>
        </p:spPr>
        <p:txBody>
          <a:bodyPr wrap="square">
            <a:spAutoFit/>
          </a:bodyPr>
          <a:lstStyle/>
          <a:p>
            <a:pPr algn="just"/>
            <a:r>
              <a:rPr lang="es-MX" sz="1200" b="0" i="0" dirty="0">
                <a:solidFill>
                  <a:schemeClr val="tx1"/>
                </a:solidFill>
                <a:effectLst/>
                <a:latin typeface="+mn-lt"/>
              </a:rPr>
              <a:t>Este tipo de actividad al aire libre puede ser alternativa y novedosa para implementar en adultos mayores para mejorar la salud mental de estas personas que muchas de las veces se encuentran en una etapa de olvido y descuido. Por otro lado, esta investigación sirve como base para futuras investigaciones con análisis más ampliados.</a:t>
            </a:r>
            <a:endParaRPr lang="es-PY" sz="1200" dirty="0">
              <a:solidFill>
                <a:schemeClr val="tx1"/>
              </a:solidFill>
              <a:latin typeface="+mn-lt"/>
            </a:endParaRPr>
          </a:p>
        </p:txBody>
      </p:sp>
      <p:sp>
        <p:nvSpPr>
          <p:cNvPr id="23" name="CuadroTexto 22">
            <a:extLst>
              <a:ext uri="{FF2B5EF4-FFF2-40B4-BE49-F238E27FC236}">
                <a16:creationId xmlns:a16="http://schemas.microsoft.com/office/drawing/2014/main" id="{47C560BE-1348-C7C8-3D14-2632E4F2CA78}"/>
              </a:ext>
            </a:extLst>
          </p:cNvPr>
          <p:cNvSpPr txBox="1"/>
          <p:nvPr/>
        </p:nvSpPr>
        <p:spPr>
          <a:xfrm>
            <a:off x="127174" y="10464853"/>
            <a:ext cx="6474504" cy="318585"/>
          </a:xfrm>
          <a:prstGeom prst="rect">
            <a:avLst/>
          </a:prstGeom>
          <a:solidFill>
            <a:schemeClr val="tx2">
              <a:lumMod val="90000"/>
            </a:schemeClr>
          </a:solidFill>
        </p:spPr>
        <p:txBody>
          <a:bodyPr wrap="square">
            <a:spAutoFit/>
          </a:bodyPr>
          <a:lstStyle/>
          <a:p>
            <a:pPr algn="ctr"/>
            <a:r>
              <a:rPr lang="es-ES" sz="1400" b="1" i="0" u="none" strike="noStrike" cap="none" dirty="0">
                <a:solidFill>
                  <a:schemeClr val="tx1"/>
                </a:solidFill>
                <a:latin typeface="+mj-lt"/>
                <a:ea typeface="Times New Roman"/>
                <a:cs typeface="Times New Roman"/>
                <a:sym typeface="Times New Roman"/>
              </a:rPr>
              <a:t>Palabras Claves </a:t>
            </a:r>
            <a:endParaRPr lang="es-PY" dirty="0">
              <a:solidFill>
                <a:schemeClr val="tx1"/>
              </a:solidFill>
            </a:endParaRPr>
          </a:p>
        </p:txBody>
      </p:sp>
      <p:cxnSp>
        <p:nvCxnSpPr>
          <p:cNvPr id="26" name="Conector recto 25">
            <a:extLst>
              <a:ext uri="{FF2B5EF4-FFF2-40B4-BE49-F238E27FC236}">
                <a16:creationId xmlns:a16="http://schemas.microsoft.com/office/drawing/2014/main" id="{031D9A80-55F9-A384-3164-D125B83F1064}"/>
              </a:ext>
            </a:extLst>
          </p:cNvPr>
          <p:cNvCxnSpPr>
            <a:cxnSpLocks/>
          </p:cNvCxnSpPr>
          <p:nvPr/>
        </p:nvCxnSpPr>
        <p:spPr>
          <a:xfrm flipV="1">
            <a:off x="0" y="3736068"/>
            <a:ext cx="6832546" cy="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BBE7F442-EBEE-3424-DDC5-E41E3F23B0E3}"/>
              </a:ext>
            </a:extLst>
          </p:cNvPr>
          <p:cNvCxnSpPr>
            <a:cxnSpLocks/>
          </p:cNvCxnSpPr>
          <p:nvPr/>
        </p:nvCxnSpPr>
        <p:spPr>
          <a:xfrm flipV="1">
            <a:off x="-3943" y="4448726"/>
            <a:ext cx="6832546" cy="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C622E10-0644-C543-F1B8-4EFF290D4817}"/>
              </a:ext>
            </a:extLst>
          </p:cNvPr>
          <p:cNvCxnSpPr>
            <a:cxnSpLocks/>
          </p:cNvCxnSpPr>
          <p:nvPr/>
        </p:nvCxnSpPr>
        <p:spPr>
          <a:xfrm flipV="1">
            <a:off x="12726" y="6796963"/>
            <a:ext cx="6832546" cy="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E6248ED9-FFA5-B85C-388D-F72CABE85586}"/>
              </a:ext>
            </a:extLst>
          </p:cNvPr>
          <p:cNvCxnSpPr>
            <a:cxnSpLocks/>
          </p:cNvCxnSpPr>
          <p:nvPr/>
        </p:nvCxnSpPr>
        <p:spPr>
          <a:xfrm flipV="1">
            <a:off x="0" y="9208869"/>
            <a:ext cx="6832546" cy="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14737C9C-D425-3E88-C319-065F030DA4A1}"/>
              </a:ext>
            </a:extLst>
          </p:cNvPr>
          <p:cNvCxnSpPr>
            <a:cxnSpLocks/>
          </p:cNvCxnSpPr>
          <p:nvPr/>
        </p:nvCxnSpPr>
        <p:spPr>
          <a:xfrm flipV="1">
            <a:off x="-3943" y="10355371"/>
            <a:ext cx="6832546" cy="3627"/>
          </a:xfrm>
          <a:prstGeom prst="line">
            <a:avLst/>
          </a:prstGeom>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A4933B0C-03CC-6187-A961-4C77A44761D0}"/>
              </a:ext>
            </a:extLst>
          </p:cNvPr>
          <p:cNvSpPr txBox="1"/>
          <p:nvPr/>
        </p:nvSpPr>
        <p:spPr>
          <a:xfrm>
            <a:off x="127174" y="10850755"/>
            <a:ext cx="4620986" cy="261610"/>
          </a:xfrm>
          <a:prstGeom prst="rect">
            <a:avLst/>
          </a:prstGeom>
          <a:noFill/>
        </p:spPr>
        <p:txBody>
          <a:bodyPr wrap="square" rtlCol="0">
            <a:spAutoFit/>
          </a:bodyPr>
          <a:lstStyle/>
          <a:p>
            <a:r>
              <a:rPr lang="es-PY" sz="1050" dirty="0" err="1">
                <a:solidFill>
                  <a:schemeClr val="tx1"/>
                </a:solidFill>
              </a:rPr>
              <a:t>Aviturismo</a:t>
            </a:r>
            <a:r>
              <a:rPr lang="es-PY" sz="1050" dirty="0">
                <a:solidFill>
                  <a:schemeClr val="tx1"/>
                </a:solidFill>
              </a:rPr>
              <a:t>, depresión, ansiedad, Bienestar cognitivo.</a:t>
            </a:r>
          </a:p>
        </p:txBody>
      </p:sp>
      <p:pic>
        <p:nvPicPr>
          <p:cNvPr id="2" name="Imagen 1">
            <a:extLst>
              <a:ext uri="{FF2B5EF4-FFF2-40B4-BE49-F238E27FC236}">
                <a16:creationId xmlns:a16="http://schemas.microsoft.com/office/drawing/2014/main" id="{03CF6B4D-5BDD-95B3-90A6-D46FF52C2C7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315" r="8453" b="11203"/>
          <a:stretch/>
        </p:blipFill>
        <p:spPr bwMode="auto">
          <a:xfrm>
            <a:off x="15300" y="1847707"/>
            <a:ext cx="850440" cy="756684"/>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TotalTime>
  <Words>360</Words>
  <Application>Microsoft Office PowerPoint</Application>
  <PresentationFormat>Panorámica</PresentationFormat>
  <Paragraphs>22</Paragraphs>
  <Slides>1</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vt:i4>
      </vt:variant>
    </vt:vector>
  </HeadingPairs>
  <TitlesOfParts>
    <vt:vector size="4" baseType="lpstr">
      <vt:lpstr>Arial</vt:lpstr>
      <vt:lpstr>Calibri</vt:lpstr>
      <vt:lpstr>Tema de Office</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Paci</dc:creator>
  <cp:lastModifiedBy>fatima natalia ortiz</cp:lastModifiedBy>
  <cp:revision>3</cp:revision>
  <dcterms:created xsi:type="dcterms:W3CDTF">2022-10-28T14:24:45Z</dcterms:created>
  <dcterms:modified xsi:type="dcterms:W3CDTF">2023-11-06T23:01:11Z</dcterms:modified>
</cp:coreProperties>
</file>