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6" r:id="rId2"/>
  </p:sldIdLst>
  <p:sldSz cx="6858000" cy="12192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840">
          <p15:clr>
            <a:srgbClr val="A4A3A4"/>
          </p15:clr>
        </p15:guide>
        <p15:guide id="2" pos="21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g8W6vZ5I5iIq9XL7j7oRnYRP9Ml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9AAAA-E70A-46FF-89B2-95C5C7D1B06D}">
  <a:tblStyle styleId="{4F39AAAA-E70A-46FF-89B2-95C5C7D1B06D}"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8"/>
    <p:restoredTop sz="94703"/>
  </p:normalViewPr>
  <p:slideViewPr>
    <p:cSldViewPr snapToGrid="0">
      <p:cViewPr>
        <p:scale>
          <a:sx n="84" d="100"/>
          <a:sy n="84" d="100"/>
        </p:scale>
        <p:origin x="1716" y="-3264"/>
      </p:cViewPr>
      <p:guideLst>
        <p:guide orient="horz" pos="384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463800" y="685800"/>
            <a:ext cx="1930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53116714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82" name="Google Shape;82;p1:notes"/>
          <p:cNvSpPr>
            <a:spLocks noGrp="1" noRot="1" noChangeAspect="1"/>
          </p:cNvSpPr>
          <p:nvPr>
            <p:ph type="sldImg" idx="2"/>
          </p:nvPr>
        </p:nvSpPr>
        <p:spPr>
          <a:xfrm>
            <a:off x="2463800" y="685800"/>
            <a:ext cx="1930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6484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514351" y="3787428"/>
            <a:ext cx="5829300" cy="2613377"/>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028700" y="6908800"/>
            <a:ext cx="4800600" cy="3115733"/>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2400"/>
              <a:buNone/>
              <a:defRPr>
                <a:solidFill>
                  <a:srgbClr val="888888"/>
                </a:solidFill>
              </a:defRPr>
            </a:lvl1pPr>
            <a:lvl2pPr lvl="1" algn="ctr">
              <a:lnSpc>
                <a:spcPct val="100000"/>
              </a:lnSpc>
              <a:spcBef>
                <a:spcPts val="560"/>
              </a:spcBef>
              <a:spcAft>
                <a:spcPts val="0"/>
              </a:spcAft>
              <a:buClr>
                <a:srgbClr val="888888"/>
              </a:buClr>
              <a:buSzPts val="2100"/>
              <a:buNone/>
              <a:defRPr>
                <a:solidFill>
                  <a:srgbClr val="888888"/>
                </a:solidFill>
              </a:defRPr>
            </a:lvl2pPr>
            <a:lvl3pPr lvl="2" algn="ctr">
              <a:lnSpc>
                <a:spcPct val="100000"/>
              </a:lnSpc>
              <a:spcBef>
                <a:spcPts val="480"/>
              </a:spcBef>
              <a:spcAft>
                <a:spcPts val="0"/>
              </a:spcAft>
              <a:buClr>
                <a:srgbClr val="888888"/>
              </a:buClr>
              <a:buSzPts val="1800"/>
              <a:buNone/>
              <a:defRPr>
                <a:solidFill>
                  <a:srgbClr val="888888"/>
                </a:solidFill>
              </a:defRPr>
            </a:lvl3pPr>
            <a:lvl4pPr lvl="3" algn="ctr">
              <a:lnSpc>
                <a:spcPct val="100000"/>
              </a:lnSpc>
              <a:spcBef>
                <a:spcPts val="400"/>
              </a:spcBef>
              <a:spcAft>
                <a:spcPts val="0"/>
              </a:spcAft>
              <a:buClr>
                <a:srgbClr val="888888"/>
              </a:buClr>
              <a:buSzPts val="1500"/>
              <a:buNone/>
              <a:defRPr>
                <a:solidFill>
                  <a:srgbClr val="888888"/>
                </a:solidFill>
              </a:defRPr>
            </a:lvl4pPr>
            <a:lvl5pPr lvl="4" algn="ctr">
              <a:lnSpc>
                <a:spcPct val="100000"/>
              </a:lnSpc>
              <a:spcBef>
                <a:spcPts val="400"/>
              </a:spcBef>
              <a:spcAft>
                <a:spcPts val="0"/>
              </a:spcAft>
              <a:buClr>
                <a:srgbClr val="888888"/>
              </a:buClr>
              <a:buSzPts val="1500"/>
              <a:buNone/>
              <a:defRPr>
                <a:solidFill>
                  <a:srgbClr val="888888"/>
                </a:solidFill>
              </a:defRPr>
            </a:lvl5pPr>
            <a:lvl6pPr lvl="5" algn="ctr">
              <a:lnSpc>
                <a:spcPct val="100000"/>
              </a:lnSpc>
              <a:spcBef>
                <a:spcPts val="400"/>
              </a:spcBef>
              <a:spcAft>
                <a:spcPts val="0"/>
              </a:spcAft>
              <a:buClr>
                <a:srgbClr val="888888"/>
              </a:buClr>
              <a:buSzPts val="1500"/>
              <a:buNone/>
              <a:defRPr>
                <a:solidFill>
                  <a:srgbClr val="888888"/>
                </a:solidFill>
              </a:defRPr>
            </a:lvl6pPr>
            <a:lvl7pPr lvl="6" algn="ctr">
              <a:lnSpc>
                <a:spcPct val="100000"/>
              </a:lnSpc>
              <a:spcBef>
                <a:spcPts val="400"/>
              </a:spcBef>
              <a:spcAft>
                <a:spcPts val="0"/>
              </a:spcAft>
              <a:buClr>
                <a:srgbClr val="888888"/>
              </a:buClr>
              <a:buSzPts val="1500"/>
              <a:buNone/>
              <a:defRPr>
                <a:solidFill>
                  <a:srgbClr val="888888"/>
                </a:solidFill>
              </a:defRPr>
            </a:lvl7pPr>
            <a:lvl8pPr lvl="7" algn="ctr">
              <a:lnSpc>
                <a:spcPct val="100000"/>
              </a:lnSpc>
              <a:spcBef>
                <a:spcPts val="400"/>
              </a:spcBef>
              <a:spcAft>
                <a:spcPts val="0"/>
              </a:spcAft>
              <a:buClr>
                <a:srgbClr val="888888"/>
              </a:buClr>
              <a:buSzPts val="1500"/>
              <a:buNone/>
              <a:defRPr>
                <a:solidFill>
                  <a:srgbClr val="888888"/>
                </a:solidFill>
              </a:defRPr>
            </a:lvl8pPr>
            <a:lvl9pPr lvl="8" algn="ctr">
              <a:lnSpc>
                <a:spcPct val="100000"/>
              </a:lnSpc>
              <a:spcBef>
                <a:spcPts val="400"/>
              </a:spcBef>
              <a:spcAft>
                <a:spcPts val="0"/>
              </a:spcAft>
              <a:buClr>
                <a:srgbClr val="888888"/>
              </a:buClr>
              <a:buSzPts val="1500"/>
              <a:buNone/>
              <a:defRPr>
                <a:solidFill>
                  <a:srgbClr val="888888"/>
                </a:solidFill>
              </a:defRPr>
            </a:lvl9pPr>
          </a:lstStyle>
          <a:p>
            <a:endParaRPr/>
          </a:p>
        </p:txBody>
      </p:sp>
      <p:sp>
        <p:nvSpPr>
          <p:cNvPr id="14" name="Google Shape;14;p3"/>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626519" y="7007491"/>
            <a:ext cx="13868400" cy="1157288"/>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4998243" y="5907353"/>
            <a:ext cx="13868400" cy="33575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80"/>
              </a:spcBef>
              <a:spcAft>
                <a:spcPts val="0"/>
              </a:spcAft>
              <a:buClr>
                <a:schemeClr val="dk1"/>
              </a:buClr>
              <a:buSzPts val="1800"/>
              <a:buChar char="•"/>
              <a:defRPr/>
            </a:lvl1pPr>
            <a:lvl2pPr marL="914400" lvl="1" indent="-342900" algn="l">
              <a:lnSpc>
                <a:spcPct val="100000"/>
              </a:lnSpc>
              <a:spcBef>
                <a:spcPts val="480"/>
              </a:spcBef>
              <a:spcAft>
                <a:spcPts val="0"/>
              </a:spcAft>
              <a:buClr>
                <a:schemeClr val="dk1"/>
              </a:buClr>
              <a:buSzPts val="1800"/>
              <a:buChar char="–"/>
              <a:defRPr/>
            </a:lvl2pPr>
            <a:lvl3pPr marL="1371600" lvl="2" indent="-342900" algn="l">
              <a:lnSpc>
                <a:spcPct val="100000"/>
              </a:lnSpc>
              <a:spcBef>
                <a:spcPts val="480"/>
              </a:spcBef>
              <a:spcAft>
                <a:spcPts val="0"/>
              </a:spcAft>
              <a:buClr>
                <a:schemeClr val="dk1"/>
              </a:buClr>
              <a:buSzPts val="1800"/>
              <a:buChar char="•"/>
              <a:defRPr/>
            </a:lvl3pPr>
            <a:lvl4pPr marL="1828800" lvl="3" indent="-342900" algn="l">
              <a:lnSpc>
                <a:spcPct val="100000"/>
              </a:lnSpc>
              <a:spcBef>
                <a:spcPts val="480"/>
              </a:spcBef>
              <a:spcAft>
                <a:spcPts val="0"/>
              </a:spcAft>
              <a:buClr>
                <a:schemeClr val="dk1"/>
              </a:buClr>
              <a:buSzPts val="1800"/>
              <a:buChar char="–"/>
              <a:defRPr/>
            </a:lvl4pPr>
            <a:lvl5pPr marL="2286000" lvl="4" indent="-342900" algn="l">
              <a:lnSpc>
                <a:spcPct val="100000"/>
              </a:lnSpc>
              <a:spcBef>
                <a:spcPts val="480"/>
              </a:spcBef>
              <a:spcAft>
                <a:spcPts val="0"/>
              </a:spcAft>
              <a:buClr>
                <a:schemeClr val="dk1"/>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342900" y="2844803"/>
            <a:ext cx="6172200" cy="804615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80"/>
              </a:spcBef>
              <a:spcAft>
                <a:spcPts val="0"/>
              </a:spcAft>
              <a:buClr>
                <a:schemeClr val="dk1"/>
              </a:buClr>
              <a:buSzPts val="1800"/>
              <a:buChar char="•"/>
              <a:defRPr/>
            </a:lvl1pPr>
            <a:lvl2pPr marL="914400" lvl="1" indent="-342900" algn="l">
              <a:lnSpc>
                <a:spcPct val="100000"/>
              </a:lnSpc>
              <a:spcBef>
                <a:spcPts val="480"/>
              </a:spcBef>
              <a:spcAft>
                <a:spcPts val="0"/>
              </a:spcAft>
              <a:buClr>
                <a:schemeClr val="dk1"/>
              </a:buClr>
              <a:buSzPts val="1800"/>
              <a:buChar char="–"/>
              <a:defRPr/>
            </a:lvl2pPr>
            <a:lvl3pPr marL="1371600" lvl="2" indent="-342900" algn="l">
              <a:lnSpc>
                <a:spcPct val="100000"/>
              </a:lnSpc>
              <a:spcBef>
                <a:spcPts val="480"/>
              </a:spcBef>
              <a:spcAft>
                <a:spcPts val="0"/>
              </a:spcAft>
              <a:buClr>
                <a:schemeClr val="dk1"/>
              </a:buClr>
              <a:buSzPts val="1800"/>
              <a:buChar char="•"/>
              <a:defRPr/>
            </a:lvl3pPr>
            <a:lvl4pPr marL="1828800" lvl="3" indent="-342900" algn="l">
              <a:lnSpc>
                <a:spcPct val="100000"/>
              </a:lnSpc>
              <a:spcBef>
                <a:spcPts val="480"/>
              </a:spcBef>
              <a:spcAft>
                <a:spcPts val="0"/>
              </a:spcAft>
              <a:buClr>
                <a:schemeClr val="dk1"/>
              </a:buClr>
              <a:buSzPts val="1800"/>
              <a:buChar char="–"/>
              <a:defRPr/>
            </a:lvl4pPr>
            <a:lvl5pPr marL="2286000" lvl="4" indent="-342900" algn="l">
              <a:lnSpc>
                <a:spcPct val="100000"/>
              </a:lnSpc>
              <a:spcBef>
                <a:spcPts val="480"/>
              </a:spcBef>
              <a:spcAft>
                <a:spcPts val="0"/>
              </a:spcAft>
              <a:buClr>
                <a:schemeClr val="dk1"/>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541735" y="7834489"/>
            <a:ext cx="5829300" cy="2421467"/>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541735" y="5167494"/>
            <a:ext cx="5829300" cy="2666999"/>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1500"/>
              <a:buNone/>
              <a:defRPr sz="2000">
                <a:solidFill>
                  <a:srgbClr val="888888"/>
                </a:solidFill>
              </a:defRPr>
            </a:lvl1pPr>
            <a:lvl2pPr marL="914400" lvl="1" indent="-228600" algn="l">
              <a:lnSpc>
                <a:spcPct val="100000"/>
              </a:lnSpc>
              <a:spcBef>
                <a:spcPts val="360"/>
              </a:spcBef>
              <a:spcAft>
                <a:spcPts val="0"/>
              </a:spcAft>
              <a:buClr>
                <a:srgbClr val="888888"/>
              </a:buClr>
              <a:buSzPts val="1350"/>
              <a:buNone/>
              <a:defRPr sz="1800">
                <a:solidFill>
                  <a:srgbClr val="888888"/>
                </a:solidFill>
              </a:defRPr>
            </a:lvl2pPr>
            <a:lvl3pPr marL="1371600" lvl="2" indent="-228600" algn="l">
              <a:lnSpc>
                <a:spcPct val="100000"/>
              </a:lnSpc>
              <a:spcBef>
                <a:spcPts val="320"/>
              </a:spcBef>
              <a:spcAft>
                <a:spcPts val="0"/>
              </a:spcAft>
              <a:buClr>
                <a:srgbClr val="888888"/>
              </a:buClr>
              <a:buSzPts val="1200"/>
              <a:buNone/>
              <a:defRPr sz="1600">
                <a:solidFill>
                  <a:srgbClr val="888888"/>
                </a:solidFill>
              </a:defRPr>
            </a:lvl3pPr>
            <a:lvl4pPr marL="1828800" lvl="3" indent="-228600" algn="l">
              <a:lnSpc>
                <a:spcPct val="100000"/>
              </a:lnSpc>
              <a:spcBef>
                <a:spcPts val="280"/>
              </a:spcBef>
              <a:spcAft>
                <a:spcPts val="0"/>
              </a:spcAft>
              <a:buClr>
                <a:srgbClr val="888888"/>
              </a:buClr>
              <a:buSzPts val="1050"/>
              <a:buNone/>
              <a:defRPr sz="1400">
                <a:solidFill>
                  <a:srgbClr val="888888"/>
                </a:solidFill>
              </a:defRPr>
            </a:lvl4pPr>
            <a:lvl5pPr marL="2286000" lvl="4" indent="-228600" algn="l">
              <a:lnSpc>
                <a:spcPct val="100000"/>
              </a:lnSpc>
              <a:spcBef>
                <a:spcPts val="280"/>
              </a:spcBef>
              <a:spcAft>
                <a:spcPts val="0"/>
              </a:spcAft>
              <a:buClr>
                <a:srgbClr val="888888"/>
              </a:buClr>
              <a:buSzPts val="1050"/>
              <a:buNone/>
              <a:defRPr sz="1400">
                <a:solidFill>
                  <a:srgbClr val="888888"/>
                </a:solidFill>
              </a:defRPr>
            </a:lvl5pPr>
            <a:lvl6pPr marL="2743200" lvl="5" indent="-228600" algn="l">
              <a:lnSpc>
                <a:spcPct val="100000"/>
              </a:lnSpc>
              <a:spcBef>
                <a:spcPts val="280"/>
              </a:spcBef>
              <a:spcAft>
                <a:spcPts val="0"/>
              </a:spcAft>
              <a:buClr>
                <a:srgbClr val="888888"/>
              </a:buClr>
              <a:buSzPts val="1050"/>
              <a:buNone/>
              <a:defRPr sz="1400">
                <a:solidFill>
                  <a:srgbClr val="888888"/>
                </a:solidFill>
              </a:defRPr>
            </a:lvl6pPr>
            <a:lvl7pPr marL="3200400" lvl="6" indent="-228600" algn="l">
              <a:lnSpc>
                <a:spcPct val="100000"/>
              </a:lnSpc>
              <a:spcBef>
                <a:spcPts val="280"/>
              </a:spcBef>
              <a:spcAft>
                <a:spcPts val="0"/>
              </a:spcAft>
              <a:buClr>
                <a:srgbClr val="888888"/>
              </a:buClr>
              <a:buSzPts val="1050"/>
              <a:buNone/>
              <a:defRPr sz="1400">
                <a:solidFill>
                  <a:srgbClr val="888888"/>
                </a:solidFill>
              </a:defRPr>
            </a:lvl7pPr>
            <a:lvl8pPr marL="3657600" lvl="7" indent="-228600" algn="l">
              <a:lnSpc>
                <a:spcPct val="100000"/>
              </a:lnSpc>
              <a:spcBef>
                <a:spcPts val="280"/>
              </a:spcBef>
              <a:spcAft>
                <a:spcPts val="0"/>
              </a:spcAft>
              <a:buClr>
                <a:srgbClr val="888888"/>
              </a:buClr>
              <a:buSzPts val="1050"/>
              <a:buNone/>
              <a:defRPr sz="1400">
                <a:solidFill>
                  <a:srgbClr val="888888"/>
                </a:solidFill>
              </a:defRPr>
            </a:lvl8pPr>
            <a:lvl9pPr marL="4114800" lvl="8" indent="-228600" algn="l">
              <a:lnSpc>
                <a:spcPct val="100000"/>
              </a:lnSpc>
              <a:spcBef>
                <a:spcPts val="280"/>
              </a:spcBef>
              <a:spcAft>
                <a:spcPts val="0"/>
              </a:spcAft>
              <a:buClr>
                <a:srgbClr val="888888"/>
              </a:buClr>
              <a:buSzPts val="1050"/>
              <a:buNone/>
              <a:defRPr sz="1400">
                <a:solidFill>
                  <a:srgbClr val="888888"/>
                </a:solidFill>
              </a:defRPr>
            </a:lvl9pPr>
          </a:lstStyle>
          <a:p>
            <a:endParaRPr/>
          </a:p>
        </p:txBody>
      </p:sp>
      <p:sp>
        <p:nvSpPr>
          <p:cNvPr id="26" name="Google Shape;26;p5"/>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257178" y="3793070"/>
            <a:ext cx="2257425" cy="10727268"/>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560"/>
              </a:spcBef>
              <a:spcAft>
                <a:spcPts val="0"/>
              </a:spcAft>
              <a:buClr>
                <a:schemeClr val="dk1"/>
              </a:buClr>
              <a:buSzPts val="2100"/>
              <a:buChar char="•"/>
              <a:defRPr sz="2800"/>
            </a:lvl1pPr>
            <a:lvl2pPr marL="914400" lvl="1" indent="-342900" algn="l">
              <a:lnSpc>
                <a:spcPct val="100000"/>
              </a:lnSpc>
              <a:spcBef>
                <a:spcPts val="480"/>
              </a:spcBef>
              <a:spcAft>
                <a:spcPts val="0"/>
              </a:spcAft>
              <a:buClr>
                <a:schemeClr val="dk1"/>
              </a:buClr>
              <a:buSzPts val="1800"/>
              <a:buChar char="–"/>
              <a:defRPr sz="2400"/>
            </a:lvl2pPr>
            <a:lvl3pPr marL="1371600" lvl="2" indent="-323850" algn="l">
              <a:lnSpc>
                <a:spcPct val="100000"/>
              </a:lnSpc>
              <a:spcBef>
                <a:spcPts val="400"/>
              </a:spcBef>
              <a:spcAft>
                <a:spcPts val="0"/>
              </a:spcAft>
              <a:buClr>
                <a:schemeClr val="dk1"/>
              </a:buClr>
              <a:buSzPts val="1500"/>
              <a:buChar char="•"/>
              <a:defRPr sz="2000"/>
            </a:lvl3pPr>
            <a:lvl4pPr marL="1828800" lvl="3" indent="-314325" algn="l">
              <a:lnSpc>
                <a:spcPct val="100000"/>
              </a:lnSpc>
              <a:spcBef>
                <a:spcPts val="360"/>
              </a:spcBef>
              <a:spcAft>
                <a:spcPts val="0"/>
              </a:spcAft>
              <a:buClr>
                <a:schemeClr val="dk1"/>
              </a:buClr>
              <a:buSzPts val="1350"/>
              <a:buChar char="–"/>
              <a:defRPr sz="1800"/>
            </a:lvl4pPr>
            <a:lvl5pPr marL="2286000" lvl="4" indent="-314325" algn="l">
              <a:lnSpc>
                <a:spcPct val="100000"/>
              </a:lnSpc>
              <a:spcBef>
                <a:spcPts val="360"/>
              </a:spcBef>
              <a:spcAft>
                <a:spcPts val="0"/>
              </a:spcAft>
              <a:buClr>
                <a:schemeClr val="dk1"/>
              </a:buClr>
              <a:buSzPts val="1350"/>
              <a:buChar char="»"/>
              <a:defRPr sz="1800"/>
            </a:lvl5pPr>
            <a:lvl6pPr marL="2743200" lvl="5" indent="-314325" algn="l">
              <a:lnSpc>
                <a:spcPct val="100000"/>
              </a:lnSpc>
              <a:spcBef>
                <a:spcPts val="360"/>
              </a:spcBef>
              <a:spcAft>
                <a:spcPts val="0"/>
              </a:spcAft>
              <a:buClr>
                <a:schemeClr val="dk1"/>
              </a:buClr>
              <a:buSzPts val="1350"/>
              <a:buChar char="•"/>
              <a:defRPr sz="1800"/>
            </a:lvl6pPr>
            <a:lvl7pPr marL="3200400" lvl="6" indent="-314325" algn="l">
              <a:lnSpc>
                <a:spcPct val="100000"/>
              </a:lnSpc>
              <a:spcBef>
                <a:spcPts val="360"/>
              </a:spcBef>
              <a:spcAft>
                <a:spcPts val="0"/>
              </a:spcAft>
              <a:buClr>
                <a:schemeClr val="dk1"/>
              </a:buClr>
              <a:buSzPts val="1350"/>
              <a:buChar char="•"/>
              <a:defRPr sz="1800"/>
            </a:lvl7pPr>
            <a:lvl8pPr marL="3657600" lvl="7" indent="-314325" algn="l">
              <a:lnSpc>
                <a:spcPct val="100000"/>
              </a:lnSpc>
              <a:spcBef>
                <a:spcPts val="360"/>
              </a:spcBef>
              <a:spcAft>
                <a:spcPts val="0"/>
              </a:spcAft>
              <a:buClr>
                <a:schemeClr val="dk1"/>
              </a:buClr>
              <a:buSzPts val="1350"/>
              <a:buChar char="•"/>
              <a:defRPr sz="1800"/>
            </a:lvl8pPr>
            <a:lvl9pPr marL="4114800" lvl="8" indent="-314325" algn="l">
              <a:lnSpc>
                <a:spcPct val="100000"/>
              </a:lnSpc>
              <a:spcBef>
                <a:spcPts val="360"/>
              </a:spcBef>
              <a:spcAft>
                <a:spcPts val="0"/>
              </a:spcAft>
              <a:buClr>
                <a:schemeClr val="dk1"/>
              </a:buClr>
              <a:buSzPts val="1350"/>
              <a:buChar char="•"/>
              <a:defRPr sz="1800"/>
            </a:lvl9pPr>
          </a:lstStyle>
          <a:p>
            <a:endParaRPr/>
          </a:p>
        </p:txBody>
      </p:sp>
      <p:sp>
        <p:nvSpPr>
          <p:cNvPr id="32" name="Google Shape;32;p6"/>
          <p:cNvSpPr txBox="1">
            <a:spLocks noGrp="1"/>
          </p:cNvSpPr>
          <p:nvPr>
            <p:ph type="body" idx="2"/>
          </p:nvPr>
        </p:nvSpPr>
        <p:spPr>
          <a:xfrm>
            <a:off x="2628902" y="3793070"/>
            <a:ext cx="2257425" cy="10727268"/>
          </a:xfrm>
          <a:prstGeom prst="rect">
            <a:avLst/>
          </a:prstGeom>
          <a:noFill/>
          <a:ln>
            <a:noFill/>
          </a:ln>
        </p:spPr>
        <p:txBody>
          <a:bodyPr spcFirstLastPara="1" wrap="square" lIns="91425" tIns="45700" rIns="91425" bIns="45700" anchor="t" anchorCtr="0">
            <a:normAutofit/>
          </a:bodyPr>
          <a:lstStyle>
            <a:lvl1pPr marL="457200" lvl="0" indent="-361950" algn="l">
              <a:lnSpc>
                <a:spcPct val="100000"/>
              </a:lnSpc>
              <a:spcBef>
                <a:spcPts val="560"/>
              </a:spcBef>
              <a:spcAft>
                <a:spcPts val="0"/>
              </a:spcAft>
              <a:buClr>
                <a:schemeClr val="dk1"/>
              </a:buClr>
              <a:buSzPts val="2100"/>
              <a:buChar char="•"/>
              <a:defRPr sz="2800"/>
            </a:lvl1pPr>
            <a:lvl2pPr marL="914400" lvl="1" indent="-342900" algn="l">
              <a:lnSpc>
                <a:spcPct val="100000"/>
              </a:lnSpc>
              <a:spcBef>
                <a:spcPts val="480"/>
              </a:spcBef>
              <a:spcAft>
                <a:spcPts val="0"/>
              </a:spcAft>
              <a:buClr>
                <a:schemeClr val="dk1"/>
              </a:buClr>
              <a:buSzPts val="1800"/>
              <a:buChar char="–"/>
              <a:defRPr sz="2400"/>
            </a:lvl2pPr>
            <a:lvl3pPr marL="1371600" lvl="2" indent="-323850" algn="l">
              <a:lnSpc>
                <a:spcPct val="100000"/>
              </a:lnSpc>
              <a:spcBef>
                <a:spcPts val="400"/>
              </a:spcBef>
              <a:spcAft>
                <a:spcPts val="0"/>
              </a:spcAft>
              <a:buClr>
                <a:schemeClr val="dk1"/>
              </a:buClr>
              <a:buSzPts val="1500"/>
              <a:buChar char="•"/>
              <a:defRPr sz="2000"/>
            </a:lvl3pPr>
            <a:lvl4pPr marL="1828800" lvl="3" indent="-314325" algn="l">
              <a:lnSpc>
                <a:spcPct val="100000"/>
              </a:lnSpc>
              <a:spcBef>
                <a:spcPts val="360"/>
              </a:spcBef>
              <a:spcAft>
                <a:spcPts val="0"/>
              </a:spcAft>
              <a:buClr>
                <a:schemeClr val="dk1"/>
              </a:buClr>
              <a:buSzPts val="1350"/>
              <a:buChar char="–"/>
              <a:defRPr sz="1800"/>
            </a:lvl4pPr>
            <a:lvl5pPr marL="2286000" lvl="4" indent="-314325" algn="l">
              <a:lnSpc>
                <a:spcPct val="100000"/>
              </a:lnSpc>
              <a:spcBef>
                <a:spcPts val="360"/>
              </a:spcBef>
              <a:spcAft>
                <a:spcPts val="0"/>
              </a:spcAft>
              <a:buClr>
                <a:schemeClr val="dk1"/>
              </a:buClr>
              <a:buSzPts val="1350"/>
              <a:buChar char="»"/>
              <a:defRPr sz="1800"/>
            </a:lvl5pPr>
            <a:lvl6pPr marL="2743200" lvl="5" indent="-314325" algn="l">
              <a:lnSpc>
                <a:spcPct val="100000"/>
              </a:lnSpc>
              <a:spcBef>
                <a:spcPts val="360"/>
              </a:spcBef>
              <a:spcAft>
                <a:spcPts val="0"/>
              </a:spcAft>
              <a:buClr>
                <a:schemeClr val="dk1"/>
              </a:buClr>
              <a:buSzPts val="1350"/>
              <a:buChar char="•"/>
              <a:defRPr sz="1800"/>
            </a:lvl6pPr>
            <a:lvl7pPr marL="3200400" lvl="6" indent="-314325" algn="l">
              <a:lnSpc>
                <a:spcPct val="100000"/>
              </a:lnSpc>
              <a:spcBef>
                <a:spcPts val="360"/>
              </a:spcBef>
              <a:spcAft>
                <a:spcPts val="0"/>
              </a:spcAft>
              <a:buClr>
                <a:schemeClr val="dk1"/>
              </a:buClr>
              <a:buSzPts val="1350"/>
              <a:buChar char="•"/>
              <a:defRPr sz="1800"/>
            </a:lvl7pPr>
            <a:lvl8pPr marL="3657600" lvl="7" indent="-314325" algn="l">
              <a:lnSpc>
                <a:spcPct val="100000"/>
              </a:lnSpc>
              <a:spcBef>
                <a:spcPts val="360"/>
              </a:spcBef>
              <a:spcAft>
                <a:spcPts val="0"/>
              </a:spcAft>
              <a:buClr>
                <a:schemeClr val="dk1"/>
              </a:buClr>
              <a:buSzPts val="1350"/>
              <a:buChar char="•"/>
              <a:defRPr sz="1800"/>
            </a:lvl8pPr>
            <a:lvl9pPr marL="4114800" lvl="8" indent="-314325" algn="l">
              <a:lnSpc>
                <a:spcPct val="100000"/>
              </a:lnSpc>
              <a:spcBef>
                <a:spcPts val="360"/>
              </a:spcBef>
              <a:spcAft>
                <a:spcPts val="0"/>
              </a:spcAft>
              <a:buClr>
                <a:schemeClr val="dk1"/>
              </a:buClr>
              <a:buSzPts val="1350"/>
              <a:buChar char="•"/>
              <a:defRPr sz="1800"/>
            </a:lvl9pPr>
          </a:lstStyle>
          <a:p>
            <a:endParaRPr/>
          </a:p>
        </p:txBody>
      </p:sp>
      <p:sp>
        <p:nvSpPr>
          <p:cNvPr id="33" name="Google Shape;33;p6"/>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33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42900" y="2729089"/>
            <a:ext cx="3030141" cy="113735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800"/>
              <a:buNone/>
              <a:defRPr sz="2400" b="1"/>
            </a:lvl1pPr>
            <a:lvl2pPr marL="914400" lvl="1" indent="-228600" algn="l">
              <a:lnSpc>
                <a:spcPct val="100000"/>
              </a:lnSpc>
              <a:spcBef>
                <a:spcPts val="400"/>
              </a:spcBef>
              <a:spcAft>
                <a:spcPts val="0"/>
              </a:spcAft>
              <a:buClr>
                <a:schemeClr val="dk1"/>
              </a:buClr>
              <a:buSzPts val="1500"/>
              <a:buNone/>
              <a:defRPr sz="2000" b="1"/>
            </a:lvl2pPr>
            <a:lvl3pPr marL="1371600" lvl="2" indent="-228600" algn="l">
              <a:lnSpc>
                <a:spcPct val="100000"/>
              </a:lnSpc>
              <a:spcBef>
                <a:spcPts val="360"/>
              </a:spcBef>
              <a:spcAft>
                <a:spcPts val="0"/>
              </a:spcAft>
              <a:buClr>
                <a:schemeClr val="dk1"/>
              </a:buClr>
              <a:buSzPts val="1350"/>
              <a:buNone/>
              <a:defRPr sz="1800" b="1"/>
            </a:lvl3pPr>
            <a:lvl4pPr marL="1828800" lvl="3" indent="-228600" algn="l">
              <a:lnSpc>
                <a:spcPct val="100000"/>
              </a:lnSpc>
              <a:spcBef>
                <a:spcPts val="320"/>
              </a:spcBef>
              <a:spcAft>
                <a:spcPts val="0"/>
              </a:spcAft>
              <a:buClr>
                <a:schemeClr val="dk1"/>
              </a:buClr>
              <a:buSzPts val="1200"/>
              <a:buNone/>
              <a:defRPr sz="1600" b="1"/>
            </a:lvl4pPr>
            <a:lvl5pPr marL="2286000" lvl="4" indent="-228600" algn="l">
              <a:lnSpc>
                <a:spcPct val="100000"/>
              </a:lnSpc>
              <a:spcBef>
                <a:spcPts val="320"/>
              </a:spcBef>
              <a:spcAft>
                <a:spcPts val="0"/>
              </a:spcAft>
              <a:buClr>
                <a:schemeClr val="dk1"/>
              </a:buClr>
              <a:buSzPts val="1200"/>
              <a:buNone/>
              <a:defRPr sz="1600" b="1"/>
            </a:lvl5pPr>
            <a:lvl6pPr marL="2743200" lvl="5" indent="-228600" algn="l">
              <a:lnSpc>
                <a:spcPct val="100000"/>
              </a:lnSpc>
              <a:spcBef>
                <a:spcPts val="320"/>
              </a:spcBef>
              <a:spcAft>
                <a:spcPts val="0"/>
              </a:spcAft>
              <a:buClr>
                <a:schemeClr val="dk1"/>
              </a:buClr>
              <a:buSzPts val="1200"/>
              <a:buNone/>
              <a:defRPr sz="1600" b="1"/>
            </a:lvl6pPr>
            <a:lvl7pPr marL="3200400" lvl="6" indent="-228600" algn="l">
              <a:lnSpc>
                <a:spcPct val="100000"/>
              </a:lnSpc>
              <a:spcBef>
                <a:spcPts val="320"/>
              </a:spcBef>
              <a:spcAft>
                <a:spcPts val="0"/>
              </a:spcAft>
              <a:buClr>
                <a:schemeClr val="dk1"/>
              </a:buClr>
              <a:buSzPts val="1200"/>
              <a:buNone/>
              <a:defRPr sz="1600" b="1"/>
            </a:lvl7pPr>
            <a:lvl8pPr marL="3657600" lvl="7" indent="-228600" algn="l">
              <a:lnSpc>
                <a:spcPct val="100000"/>
              </a:lnSpc>
              <a:spcBef>
                <a:spcPts val="320"/>
              </a:spcBef>
              <a:spcAft>
                <a:spcPts val="0"/>
              </a:spcAft>
              <a:buClr>
                <a:schemeClr val="dk1"/>
              </a:buClr>
              <a:buSzPts val="1200"/>
              <a:buNone/>
              <a:defRPr sz="1600" b="1"/>
            </a:lvl8pPr>
            <a:lvl9pPr marL="4114800" lvl="8" indent="-228600" algn="l">
              <a:lnSpc>
                <a:spcPct val="100000"/>
              </a:lnSpc>
              <a:spcBef>
                <a:spcPts val="320"/>
              </a:spcBef>
              <a:spcAft>
                <a:spcPts val="0"/>
              </a:spcAft>
              <a:buClr>
                <a:schemeClr val="dk1"/>
              </a:buClr>
              <a:buSzPts val="1200"/>
              <a:buNone/>
              <a:defRPr sz="1600" b="1"/>
            </a:lvl9pPr>
          </a:lstStyle>
          <a:p>
            <a:endParaRPr/>
          </a:p>
        </p:txBody>
      </p:sp>
      <p:sp>
        <p:nvSpPr>
          <p:cNvPr id="39" name="Google Shape;39;p7"/>
          <p:cNvSpPr txBox="1">
            <a:spLocks noGrp="1"/>
          </p:cNvSpPr>
          <p:nvPr>
            <p:ph type="body" idx="2"/>
          </p:nvPr>
        </p:nvSpPr>
        <p:spPr>
          <a:xfrm>
            <a:off x="342900" y="3866444"/>
            <a:ext cx="3030141" cy="702451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80"/>
              </a:spcBef>
              <a:spcAft>
                <a:spcPts val="0"/>
              </a:spcAft>
              <a:buClr>
                <a:schemeClr val="dk1"/>
              </a:buClr>
              <a:buSzPts val="1800"/>
              <a:buChar char="•"/>
              <a:defRPr sz="2400"/>
            </a:lvl1pPr>
            <a:lvl2pPr marL="914400" lvl="1" indent="-323850" algn="l">
              <a:lnSpc>
                <a:spcPct val="100000"/>
              </a:lnSpc>
              <a:spcBef>
                <a:spcPts val="400"/>
              </a:spcBef>
              <a:spcAft>
                <a:spcPts val="0"/>
              </a:spcAft>
              <a:buClr>
                <a:schemeClr val="dk1"/>
              </a:buClr>
              <a:buSzPts val="1500"/>
              <a:buChar char="–"/>
              <a:defRPr sz="2000"/>
            </a:lvl2pPr>
            <a:lvl3pPr marL="1371600" lvl="2" indent="-314325" algn="l">
              <a:lnSpc>
                <a:spcPct val="100000"/>
              </a:lnSpc>
              <a:spcBef>
                <a:spcPts val="360"/>
              </a:spcBef>
              <a:spcAft>
                <a:spcPts val="0"/>
              </a:spcAft>
              <a:buClr>
                <a:schemeClr val="dk1"/>
              </a:buClr>
              <a:buSzPts val="1350"/>
              <a:buChar char="•"/>
              <a:defRPr sz="1800"/>
            </a:lvl3pPr>
            <a:lvl4pPr marL="1828800" lvl="3" indent="-304800" algn="l">
              <a:lnSpc>
                <a:spcPct val="100000"/>
              </a:lnSpc>
              <a:spcBef>
                <a:spcPts val="320"/>
              </a:spcBef>
              <a:spcAft>
                <a:spcPts val="0"/>
              </a:spcAft>
              <a:buClr>
                <a:schemeClr val="dk1"/>
              </a:buClr>
              <a:buSzPts val="1200"/>
              <a:buChar char="–"/>
              <a:defRPr sz="1600"/>
            </a:lvl4pPr>
            <a:lvl5pPr marL="2286000" lvl="4" indent="-304800" algn="l">
              <a:lnSpc>
                <a:spcPct val="100000"/>
              </a:lnSpc>
              <a:spcBef>
                <a:spcPts val="320"/>
              </a:spcBef>
              <a:spcAft>
                <a:spcPts val="0"/>
              </a:spcAft>
              <a:buClr>
                <a:schemeClr val="dk1"/>
              </a:buClr>
              <a:buSzPts val="1200"/>
              <a:buChar char="»"/>
              <a:defRPr sz="1600"/>
            </a:lvl5pPr>
            <a:lvl6pPr marL="2743200" lvl="5" indent="-304800" algn="l">
              <a:lnSpc>
                <a:spcPct val="100000"/>
              </a:lnSpc>
              <a:spcBef>
                <a:spcPts val="320"/>
              </a:spcBef>
              <a:spcAft>
                <a:spcPts val="0"/>
              </a:spcAft>
              <a:buClr>
                <a:schemeClr val="dk1"/>
              </a:buClr>
              <a:buSzPts val="1200"/>
              <a:buChar char="•"/>
              <a:defRPr sz="1600"/>
            </a:lvl6pPr>
            <a:lvl7pPr marL="3200400" lvl="6" indent="-304800" algn="l">
              <a:lnSpc>
                <a:spcPct val="100000"/>
              </a:lnSpc>
              <a:spcBef>
                <a:spcPts val="320"/>
              </a:spcBef>
              <a:spcAft>
                <a:spcPts val="0"/>
              </a:spcAft>
              <a:buClr>
                <a:schemeClr val="dk1"/>
              </a:buClr>
              <a:buSzPts val="1200"/>
              <a:buChar char="•"/>
              <a:defRPr sz="1600"/>
            </a:lvl7pPr>
            <a:lvl8pPr marL="3657600" lvl="7" indent="-304800" algn="l">
              <a:lnSpc>
                <a:spcPct val="100000"/>
              </a:lnSpc>
              <a:spcBef>
                <a:spcPts val="320"/>
              </a:spcBef>
              <a:spcAft>
                <a:spcPts val="0"/>
              </a:spcAft>
              <a:buClr>
                <a:schemeClr val="dk1"/>
              </a:buClr>
              <a:buSzPts val="1200"/>
              <a:buChar char="•"/>
              <a:defRPr sz="1600"/>
            </a:lvl8pPr>
            <a:lvl9pPr marL="4114800" lvl="8" indent="-304800" algn="l">
              <a:lnSpc>
                <a:spcPct val="100000"/>
              </a:lnSpc>
              <a:spcBef>
                <a:spcPts val="320"/>
              </a:spcBef>
              <a:spcAft>
                <a:spcPts val="0"/>
              </a:spcAft>
              <a:buClr>
                <a:schemeClr val="dk1"/>
              </a:buClr>
              <a:buSzPts val="1200"/>
              <a:buChar char="•"/>
              <a:defRPr sz="1600"/>
            </a:lvl9pPr>
          </a:lstStyle>
          <a:p>
            <a:endParaRPr/>
          </a:p>
        </p:txBody>
      </p:sp>
      <p:sp>
        <p:nvSpPr>
          <p:cNvPr id="40" name="Google Shape;40;p7"/>
          <p:cNvSpPr txBox="1">
            <a:spLocks noGrp="1"/>
          </p:cNvSpPr>
          <p:nvPr>
            <p:ph type="body" idx="3"/>
          </p:nvPr>
        </p:nvSpPr>
        <p:spPr>
          <a:xfrm>
            <a:off x="3483769" y="2729089"/>
            <a:ext cx="3031331" cy="1137355"/>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1800"/>
              <a:buNone/>
              <a:defRPr sz="2400" b="1"/>
            </a:lvl1pPr>
            <a:lvl2pPr marL="914400" lvl="1" indent="-228600" algn="l">
              <a:lnSpc>
                <a:spcPct val="100000"/>
              </a:lnSpc>
              <a:spcBef>
                <a:spcPts val="400"/>
              </a:spcBef>
              <a:spcAft>
                <a:spcPts val="0"/>
              </a:spcAft>
              <a:buClr>
                <a:schemeClr val="dk1"/>
              </a:buClr>
              <a:buSzPts val="1500"/>
              <a:buNone/>
              <a:defRPr sz="2000" b="1"/>
            </a:lvl2pPr>
            <a:lvl3pPr marL="1371600" lvl="2" indent="-228600" algn="l">
              <a:lnSpc>
                <a:spcPct val="100000"/>
              </a:lnSpc>
              <a:spcBef>
                <a:spcPts val="360"/>
              </a:spcBef>
              <a:spcAft>
                <a:spcPts val="0"/>
              </a:spcAft>
              <a:buClr>
                <a:schemeClr val="dk1"/>
              </a:buClr>
              <a:buSzPts val="1350"/>
              <a:buNone/>
              <a:defRPr sz="1800" b="1"/>
            </a:lvl3pPr>
            <a:lvl4pPr marL="1828800" lvl="3" indent="-228600" algn="l">
              <a:lnSpc>
                <a:spcPct val="100000"/>
              </a:lnSpc>
              <a:spcBef>
                <a:spcPts val="320"/>
              </a:spcBef>
              <a:spcAft>
                <a:spcPts val="0"/>
              </a:spcAft>
              <a:buClr>
                <a:schemeClr val="dk1"/>
              </a:buClr>
              <a:buSzPts val="1200"/>
              <a:buNone/>
              <a:defRPr sz="1600" b="1"/>
            </a:lvl4pPr>
            <a:lvl5pPr marL="2286000" lvl="4" indent="-228600" algn="l">
              <a:lnSpc>
                <a:spcPct val="100000"/>
              </a:lnSpc>
              <a:spcBef>
                <a:spcPts val="320"/>
              </a:spcBef>
              <a:spcAft>
                <a:spcPts val="0"/>
              </a:spcAft>
              <a:buClr>
                <a:schemeClr val="dk1"/>
              </a:buClr>
              <a:buSzPts val="1200"/>
              <a:buNone/>
              <a:defRPr sz="1600" b="1"/>
            </a:lvl5pPr>
            <a:lvl6pPr marL="2743200" lvl="5" indent="-228600" algn="l">
              <a:lnSpc>
                <a:spcPct val="100000"/>
              </a:lnSpc>
              <a:spcBef>
                <a:spcPts val="320"/>
              </a:spcBef>
              <a:spcAft>
                <a:spcPts val="0"/>
              </a:spcAft>
              <a:buClr>
                <a:schemeClr val="dk1"/>
              </a:buClr>
              <a:buSzPts val="1200"/>
              <a:buNone/>
              <a:defRPr sz="1600" b="1"/>
            </a:lvl6pPr>
            <a:lvl7pPr marL="3200400" lvl="6" indent="-228600" algn="l">
              <a:lnSpc>
                <a:spcPct val="100000"/>
              </a:lnSpc>
              <a:spcBef>
                <a:spcPts val="320"/>
              </a:spcBef>
              <a:spcAft>
                <a:spcPts val="0"/>
              </a:spcAft>
              <a:buClr>
                <a:schemeClr val="dk1"/>
              </a:buClr>
              <a:buSzPts val="1200"/>
              <a:buNone/>
              <a:defRPr sz="1600" b="1"/>
            </a:lvl7pPr>
            <a:lvl8pPr marL="3657600" lvl="7" indent="-228600" algn="l">
              <a:lnSpc>
                <a:spcPct val="100000"/>
              </a:lnSpc>
              <a:spcBef>
                <a:spcPts val="320"/>
              </a:spcBef>
              <a:spcAft>
                <a:spcPts val="0"/>
              </a:spcAft>
              <a:buClr>
                <a:schemeClr val="dk1"/>
              </a:buClr>
              <a:buSzPts val="1200"/>
              <a:buNone/>
              <a:defRPr sz="1600" b="1"/>
            </a:lvl8pPr>
            <a:lvl9pPr marL="4114800" lvl="8" indent="-228600" algn="l">
              <a:lnSpc>
                <a:spcPct val="100000"/>
              </a:lnSpc>
              <a:spcBef>
                <a:spcPts val="320"/>
              </a:spcBef>
              <a:spcAft>
                <a:spcPts val="0"/>
              </a:spcAft>
              <a:buClr>
                <a:schemeClr val="dk1"/>
              </a:buClr>
              <a:buSzPts val="1200"/>
              <a:buNone/>
              <a:defRPr sz="1600" b="1"/>
            </a:lvl9pPr>
          </a:lstStyle>
          <a:p>
            <a:endParaRPr/>
          </a:p>
        </p:txBody>
      </p:sp>
      <p:sp>
        <p:nvSpPr>
          <p:cNvPr id="41" name="Google Shape;41;p7"/>
          <p:cNvSpPr txBox="1">
            <a:spLocks noGrp="1"/>
          </p:cNvSpPr>
          <p:nvPr>
            <p:ph type="body" idx="4"/>
          </p:nvPr>
        </p:nvSpPr>
        <p:spPr>
          <a:xfrm>
            <a:off x="3483769" y="3866444"/>
            <a:ext cx="3031331" cy="7024512"/>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80"/>
              </a:spcBef>
              <a:spcAft>
                <a:spcPts val="0"/>
              </a:spcAft>
              <a:buClr>
                <a:schemeClr val="dk1"/>
              </a:buClr>
              <a:buSzPts val="1800"/>
              <a:buChar char="•"/>
              <a:defRPr sz="2400"/>
            </a:lvl1pPr>
            <a:lvl2pPr marL="914400" lvl="1" indent="-323850" algn="l">
              <a:lnSpc>
                <a:spcPct val="100000"/>
              </a:lnSpc>
              <a:spcBef>
                <a:spcPts val="400"/>
              </a:spcBef>
              <a:spcAft>
                <a:spcPts val="0"/>
              </a:spcAft>
              <a:buClr>
                <a:schemeClr val="dk1"/>
              </a:buClr>
              <a:buSzPts val="1500"/>
              <a:buChar char="–"/>
              <a:defRPr sz="2000"/>
            </a:lvl2pPr>
            <a:lvl3pPr marL="1371600" lvl="2" indent="-314325" algn="l">
              <a:lnSpc>
                <a:spcPct val="100000"/>
              </a:lnSpc>
              <a:spcBef>
                <a:spcPts val="360"/>
              </a:spcBef>
              <a:spcAft>
                <a:spcPts val="0"/>
              </a:spcAft>
              <a:buClr>
                <a:schemeClr val="dk1"/>
              </a:buClr>
              <a:buSzPts val="1350"/>
              <a:buChar char="•"/>
              <a:defRPr sz="1800"/>
            </a:lvl3pPr>
            <a:lvl4pPr marL="1828800" lvl="3" indent="-304800" algn="l">
              <a:lnSpc>
                <a:spcPct val="100000"/>
              </a:lnSpc>
              <a:spcBef>
                <a:spcPts val="320"/>
              </a:spcBef>
              <a:spcAft>
                <a:spcPts val="0"/>
              </a:spcAft>
              <a:buClr>
                <a:schemeClr val="dk1"/>
              </a:buClr>
              <a:buSzPts val="1200"/>
              <a:buChar char="–"/>
              <a:defRPr sz="1600"/>
            </a:lvl4pPr>
            <a:lvl5pPr marL="2286000" lvl="4" indent="-304800" algn="l">
              <a:lnSpc>
                <a:spcPct val="100000"/>
              </a:lnSpc>
              <a:spcBef>
                <a:spcPts val="320"/>
              </a:spcBef>
              <a:spcAft>
                <a:spcPts val="0"/>
              </a:spcAft>
              <a:buClr>
                <a:schemeClr val="dk1"/>
              </a:buClr>
              <a:buSzPts val="1200"/>
              <a:buChar char="»"/>
              <a:defRPr sz="1600"/>
            </a:lvl5pPr>
            <a:lvl6pPr marL="2743200" lvl="5" indent="-304800" algn="l">
              <a:lnSpc>
                <a:spcPct val="100000"/>
              </a:lnSpc>
              <a:spcBef>
                <a:spcPts val="320"/>
              </a:spcBef>
              <a:spcAft>
                <a:spcPts val="0"/>
              </a:spcAft>
              <a:buClr>
                <a:schemeClr val="dk1"/>
              </a:buClr>
              <a:buSzPts val="1200"/>
              <a:buChar char="•"/>
              <a:defRPr sz="1600"/>
            </a:lvl6pPr>
            <a:lvl7pPr marL="3200400" lvl="6" indent="-304800" algn="l">
              <a:lnSpc>
                <a:spcPct val="100000"/>
              </a:lnSpc>
              <a:spcBef>
                <a:spcPts val="320"/>
              </a:spcBef>
              <a:spcAft>
                <a:spcPts val="0"/>
              </a:spcAft>
              <a:buClr>
                <a:schemeClr val="dk1"/>
              </a:buClr>
              <a:buSzPts val="1200"/>
              <a:buChar char="•"/>
              <a:defRPr sz="1600"/>
            </a:lvl7pPr>
            <a:lvl8pPr marL="3657600" lvl="7" indent="-304800" algn="l">
              <a:lnSpc>
                <a:spcPct val="100000"/>
              </a:lnSpc>
              <a:spcBef>
                <a:spcPts val="320"/>
              </a:spcBef>
              <a:spcAft>
                <a:spcPts val="0"/>
              </a:spcAft>
              <a:buClr>
                <a:schemeClr val="dk1"/>
              </a:buClr>
              <a:buSzPts val="1200"/>
              <a:buChar char="•"/>
              <a:defRPr sz="1600"/>
            </a:lvl8pPr>
            <a:lvl9pPr marL="4114800" lvl="8" indent="-304800" algn="l">
              <a:lnSpc>
                <a:spcPct val="100000"/>
              </a:lnSpc>
              <a:spcBef>
                <a:spcPts val="320"/>
              </a:spcBef>
              <a:spcAft>
                <a:spcPts val="0"/>
              </a:spcAft>
              <a:buClr>
                <a:schemeClr val="dk1"/>
              </a:buClr>
              <a:buSzPts val="1200"/>
              <a:buChar char="•"/>
              <a:defRPr sz="1600"/>
            </a:lvl9pPr>
          </a:lstStyle>
          <a:p>
            <a:endParaRPr/>
          </a:p>
        </p:txBody>
      </p:sp>
      <p:sp>
        <p:nvSpPr>
          <p:cNvPr id="42" name="Google Shape;42;p7"/>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42901" y="485424"/>
            <a:ext cx="2256235" cy="2065867"/>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5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2681287" y="485426"/>
            <a:ext cx="3833813" cy="10405535"/>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40"/>
              </a:spcBef>
              <a:spcAft>
                <a:spcPts val="0"/>
              </a:spcAft>
              <a:buClr>
                <a:schemeClr val="dk1"/>
              </a:buClr>
              <a:buSzPts val="2400"/>
              <a:buChar char="•"/>
              <a:defRPr sz="3200"/>
            </a:lvl1pPr>
            <a:lvl2pPr marL="914400" lvl="1" indent="-361950" algn="l">
              <a:lnSpc>
                <a:spcPct val="100000"/>
              </a:lnSpc>
              <a:spcBef>
                <a:spcPts val="560"/>
              </a:spcBef>
              <a:spcAft>
                <a:spcPts val="0"/>
              </a:spcAft>
              <a:buClr>
                <a:schemeClr val="dk1"/>
              </a:buClr>
              <a:buSzPts val="2100"/>
              <a:buChar char="–"/>
              <a:defRPr sz="2800"/>
            </a:lvl2pPr>
            <a:lvl3pPr marL="1371600" lvl="2" indent="-342900" algn="l">
              <a:lnSpc>
                <a:spcPct val="100000"/>
              </a:lnSpc>
              <a:spcBef>
                <a:spcPts val="480"/>
              </a:spcBef>
              <a:spcAft>
                <a:spcPts val="0"/>
              </a:spcAft>
              <a:buClr>
                <a:schemeClr val="dk1"/>
              </a:buClr>
              <a:buSzPts val="1800"/>
              <a:buChar char="•"/>
              <a:defRPr sz="2400"/>
            </a:lvl3pPr>
            <a:lvl4pPr marL="1828800" lvl="3" indent="-323850" algn="l">
              <a:lnSpc>
                <a:spcPct val="100000"/>
              </a:lnSpc>
              <a:spcBef>
                <a:spcPts val="400"/>
              </a:spcBef>
              <a:spcAft>
                <a:spcPts val="0"/>
              </a:spcAft>
              <a:buClr>
                <a:schemeClr val="dk1"/>
              </a:buClr>
              <a:buSzPts val="1500"/>
              <a:buChar char="–"/>
              <a:defRPr sz="2000"/>
            </a:lvl4pPr>
            <a:lvl5pPr marL="2286000" lvl="4" indent="-323850" algn="l">
              <a:lnSpc>
                <a:spcPct val="100000"/>
              </a:lnSpc>
              <a:spcBef>
                <a:spcPts val="400"/>
              </a:spcBef>
              <a:spcAft>
                <a:spcPts val="0"/>
              </a:spcAft>
              <a:buClr>
                <a:schemeClr val="dk1"/>
              </a:buClr>
              <a:buSzPts val="1500"/>
              <a:buChar char="»"/>
              <a:defRPr sz="2000"/>
            </a:lvl5pPr>
            <a:lvl6pPr marL="2743200" lvl="5" indent="-323850" algn="l">
              <a:lnSpc>
                <a:spcPct val="100000"/>
              </a:lnSpc>
              <a:spcBef>
                <a:spcPts val="400"/>
              </a:spcBef>
              <a:spcAft>
                <a:spcPts val="0"/>
              </a:spcAft>
              <a:buClr>
                <a:schemeClr val="dk1"/>
              </a:buClr>
              <a:buSzPts val="1500"/>
              <a:buChar char="•"/>
              <a:defRPr sz="2000"/>
            </a:lvl6pPr>
            <a:lvl7pPr marL="3200400" lvl="6" indent="-323850" algn="l">
              <a:lnSpc>
                <a:spcPct val="100000"/>
              </a:lnSpc>
              <a:spcBef>
                <a:spcPts val="400"/>
              </a:spcBef>
              <a:spcAft>
                <a:spcPts val="0"/>
              </a:spcAft>
              <a:buClr>
                <a:schemeClr val="dk1"/>
              </a:buClr>
              <a:buSzPts val="1500"/>
              <a:buChar char="•"/>
              <a:defRPr sz="2000"/>
            </a:lvl7pPr>
            <a:lvl8pPr marL="3657600" lvl="7" indent="-323850" algn="l">
              <a:lnSpc>
                <a:spcPct val="100000"/>
              </a:lnSpc>
              <a:spcBef>
                <a:spcPts val="400"/>
              </a:spcBef>
              <a:spcAft>
                <a:spcPts val="0"/>
              </a:spcAft>
              <a:buClr>
                <a:schemeClr val="dk1"/>
              </a:buClr>
              <a:buSzPts val="1500"/>
              <a:buChar char="•"/>
              <a:defRPr sz="2000"/>
            </a:lvl8pPr>
            <a:lvl9pPr marL="4114800" lvl="8" indent="-323850" algn="l">
              <a:lnSpc>
                <a:spcPct val="100000"/>
              </a:lnSpc>
              <a:spcBef>
                <a:spcPts val="400"/>
              </a:spcBef>
              <a:spcAft>
                <a:spcPts val="0"/>
              </a:spcAft>
              <a:buClr>
                <a:schemeClr val="dk1"/>
              </a:buClr>
              <a:buSzPts val="1500"/>
              <a:buChar char="•"/>
              <a:defRPr sz="2000"/>
            </a:lvl9pPr>
          </a:lstStyle>
          <a:p>
            <a:endParaRPr/>
          </a:p>
        </p:txBody>
      </p:sp>
      <p:sp>
        <p:nvSpPr>
          <p:cNvPr id="57" name="Google Shape;57;p10"/>
          <p:cNvSpPr txBox="1">
            <a:spLocks noGrp="1"/>
          </p:cNvSpPr>
          <p:nvPr>
            <p:ph type="body" idx="2"/>
          </p:nvPr>
        </p:nvSpPr>
        <p:spPr>
          <a:xfrm>
            <a:off x="342901" y="2551291"/>
            <a:ext cx="2256235" cy="833966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050"/>
              <a:buNone/>
              <a:defRPr sz="1400"/>
            </a:lvl1pPr>
            <a:lvl2pPr marL="914400" lvl="1" indent="-228600" algn="l">
              <a:lnSpc>
                <a:spcPct val="100000"/>
              </a:lnSpc>
              <a:spcBef>
                <a:spcPts val="240"/>
              </a:spcBef>
              <a:spcAft>
                <a:spcPts val="0"/>
              </a:spcAft>
              <a:buClr>
                <a:schemeClr val="dk1"/>
              </a:buClr>
              <a:buSzPts val="900"/>
              <a:buNone/>
              <a:defRPr sz="1200"/>
            </a:lvl2pPr>
            <a:lvl3pPr marL="1371600" lvl="2" indent="-228600" algn="l">
              <a:lnSpc>
                <a:spcPct val="100000"/>
              </a:lnSpc>
              <a:spcBef>
                <a:spcPts val="200"/>
              </a:spcBef>
              <a:spcAft>
                <a:spcPts val="0"/>
              </a:spcAft>
              <a:buClr>
                <a:schemeClr val="dk1"/>
              </a:buClr>
              <a:buSzPts val="750"/>
              <a:buNone/>
              <a:defRPr sz="1000"/>
            </a:lvl3pPr>
            <a:lvl4pPr marL="1828800" lvl="3" indent="-228600" algn="l">
              <a:lnSpc>
                <a:spcPct val="100000"/>
              </a:lnSpc>
              <a:spcBef>
                <a:spcPts val="180"/>
              </a:spcBef>
              <a:spcAft>
                <a:spcPts val="0"/>
              </a:spcAft>
              <a:buClr>
                <a:schemeClr val="dk1"/>
              </a:buClr>
              <a:buSzPts val="675"/>
              <a:buNone/>
              <a:defRPr sz="900"/>
            </a:lvl4pPr>
            <a:lvl5pPr marL="2286000" lvl="4" indent="-228600" algn="l">
              <a:lnSpc>
                <a:spcPct val="100000"/>
              </a:lnSpc>
              <a:spcBef>
                <a:spcPts val="180"/>
              </a:spcBef>
              <a:spcAft>
                <a:spcPts val="0"/>
              </a:spcAft>
              <a:buClr>
                <a:schemeClr val="dk1"/>
              </a:buClr>
              <a:buSzPts val="675"/>
              <a:buNone/>
              <a:defRPr sz="900"/>
            </a:lvl5pPr>
            <a:lvl6pPr marL="2743200" lvl="5" indent="-228600" algn="l">
              <a:lnSpc>
                <a:spcPct val="100000"/>
              </a:lnSpc>
              <a:spcBef>
                <a:spcPts val="180"/>
              </a:spcBef>
              <a:spcAft>
                <a:spcPts val="0"/>
              </a:spcAft>
              <a:buClr>
                <a:schemeClr val="dk1"/>
              </a:buClr>
              <a:buSzPts val="675"/>
              <a:buNone/>
              <a:defRPr sz="900"/>
            </a:lvl6pPr>
            <a:lvl7pPr marL="3200400" lvl="6" indent="-228600" algn="l">
              <a:lnSpc>
                <a:spcPct val="100000"/>
              </a:lnSpc>
              <a:spcBef>
                <a:spcPts val="180"/>
              </a:spcBef>
              <a:spcAft>
                <a:spcPts val="0"/>
              </a:spcAft>
              <a:buClr>
                <a:schemeClr val="dk1"/>
              </a:buClr>
              <a:buSzPts val="675"/>
              <a:buNone/>
              <a:defRPr sz="900"/>
            </a:lvl7pPr>
            <a:lvl8pPr marL="3657600" lvl="7" indent="-228600" algn="l">
              <a:lnSpc>
                <a:spcPct val="100000"/>
              </a:lnSpc>
              <a:spcBef>
                <a:spcPts val="180"/>
              </a:spcBef>
              <a:spcAft>
                <a:spcPts val="0"/>
              </a:spcAft>
              <a:buClr>
                <a:schemeClr val="dk1"/>
              </a:buClr>
              <a:buSzPts val="675"/>
              <a:buNone/>
              <a:defRPr sz="900"/>
            </a:lvl8pPr>
            <a:lvl9pPr marL="4114800" lvl="8" indent="-228600" algn="l">
              <a:lnSpc>
                <a:spcPct val="100000"/>
              </a:lnSpc>
              <a:spcBef>
                <a:spcPts val="180"/>
              </a:spcBef>
              <a:spcAft>
                <a:spcPts val="0"/>
              </a:spcAft>
              <a:buClr>
                <a:schemeClr val="dk1"/>
              </a:buClr>
              <a:buSzPts val="675"/>
              <a:buNone/>
              <a:defRPr sz="900"/>
            </a:lvl9pPr>
          </a:lstStyle>
          <a:p>
            <a:endParaRPr/>
          </a:p>
        </p:txBody>
      </p:sp>
      <p:sp>
        <p:nvSpPr>
          <p:cNvPr id="58" name="Google Shape;58;p10"/>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1344216" y="8534403"/>
            <a:ext cx="4114800" cy="1007535"/>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15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1"/>
          <p:cNvSpPr>
            <a:spLocks noGrp="1"/>
          </p:cNvSpPr>
          <p:nvPr>
            <p:ph type="pic" idx="2"/>
          </p:nvPr>
        </p:nvSpPr>
        <p:spPr>
          <a:xfrm>
            <a:off x="1344216" y="1089377"/>
            <a:ext cx="4114800" cy="7315200"/>
          </a:xfrm>
          <a:prstGeom prst="rect">
            <a:avLst/>
          </a:prstGeom>
          <a:noFill/>
          <a:ln>
            <a:noFill/>
          </a:ln>
        </p:spPr>
      </p:sp>
      <p:sp>
        <p:nvSpPr>
          <p:cNvPr id="64" name="Google Shape;64;p11"/>
          <p:cNvSpPr txBox="1">
            <a:spLocks noGrp="1"/>
          </p:cNvSpPr>
          <p:nvPr>
            <p:ph type="body" idx="1"/>
          </p:nvPr>
        </p:nvSpPr>
        <p:spPr>
          <a:xfrm>
            <a:off x="1344216" y="9541938"/>
            <a:ext cx="4114800" cy="143086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050"/>
              <a:buNone/>
              <a:defRPr sz="1400"/>
            </a:lvl1pPr>
            <a:lvl2pPr marL="914400" lvl="1" indent="-228600" algn="l">
              <a:lnSpc>
                <a:spcPct val="100000"/>
              </a:lnSpc>
              <a:spcBef>
                <a:spcPts val="240"/>
              </a:spcBef>
              <a:spcAft>
                <a:spcPts val="0"/>
              </a:spcAft>
              <a:buClr>
                <a:schemeClr val="dk1"/>
              </a:buClr>
              <a:buSzPts val="900"/>
              <a:buNone/>
              <a:defRPr sz="1200"/>
            </a:lvl2pPr>
            <a:lvl3pPr marL="1371600" lvl="2" indent="-228600" algn="l">
              <a:lnSpc>
                <a:spcPct val="100000"/>
              </a:lnSpc>
              <a:spcBef>
                <a:spcPts val="200"/>
              </a:spcBef>
              <a:spcAft>
                <a:spcPts val="0"/>
              </a:spcAft>
              <a:buClr>
                <a:schemeClr val="dk1"/>
              </a:buClr>
              <a:buSzPts val="750"/>
              <a:buNone/>
              <a:defRPr sz="1000"/>
            </a:lvl3pPr>
            <a:lvl4pPr marL="1828800" lvl="3" indent="-228600" algn="l">
              <a:lnSpc>
                <a:spcPct val="100000"/>
              </a:lnSpc>
              <a:spcBef>
                <a:spcPts val="180"/>
              </a:spcBef>
              <a:spcAft>
                <a:spcPts val="0"/>
              </a:spcAft>
              <a:buClr>
                <a:schemeClr val="dk1"/>
              </a:buClr>
              <a:buSzPts val="675"/>
              <a:buNone/>
              <a:defRPr sz="900"/>
            </a:lvl4pPr>
            <a:lvl5pPr marL="2286000" lvl="4" indent="-228600" algn="l">
              <a:lnSpc>
                <a:spcPct val="100000"/>
              </a:lnSpc>
              <a:spcBef>
                <a:spcPts val="180"/>
              </a:spcBef>
              <a:spcAft>
                <a:spcPts val="0"/>
              </a:spcAft>
              <a:buClr>
                <a:schemeClr val="dk1"/>
              </a:buClr>
              <a:buSzPts val="675"/>
              <a:buNone/>
              <a:defRPr sz="900"/>
            </a:lvl5pPr>
            <a:lvl6pPr marL="2743200" lvl="5" indent="-228600" algn="l">
              <a:lnSpc>
                <a:spcPct val="100000"/>
              </a:lnSpc>
              <a:spcBef>
                <a:spcPts val="180"/>
              </a:spcBef>
              <a:spcAft>
                <a:spcPts val="0"/>
              </a:spcAft>
              <a:buClr>
                <a:schemeClr val="dk1"/>
              </a:buClr>
              <a:buSzPts val="675"/>
              <a:buNone/>
              <a:defRPr sz="900"/>
            </a:lvl6pPr>
            <a:lvl7pPr marL="3200400" lvl="6" indent="-228600" algn="l">
              <a:lnSpc>
                <a:spcPct val="100000"/>
              </a:lnSpc>
              <a:spcBef>
                <a:spcPts val="180"/>
              </a:spcBef>
              <a:spcAft>
                <a:spcPts val="0"/>
              </a:spcAft>
              <a:buClr>
                <a:schemeClr val="dk1"/>
              </a:buClr>
              <a:buSzPts val="675"/>
              <a:buNone/>
              <a:defRPr sz="900"/>
            </a:lvl7pPr>
            <a:lvl8pPr marL="3657600" lvl="7" indent="-228600" algn="l">
              <a:lnSpc>
                <a:spcPct val="100000"/>
              </a:lnSpc>
              <a:spcBef>
                <a:spcPts val="180"/>
              </a:spcBef>
              <a:spcAft>
                <a:spcPts val="0"/>
              </a:spcAft>
              <a:buClr>
                <a:schemeClr val="dk1"/>
              </a:buClr>
              <a:buSzPts val="675"/>
              <a:buNone/>
              <a:defRPr sz="900"/>
            </a:lvl8pPr>
            <a:lvl9pPr marL="4114800" lvl="8" indent="-228600" algn="l">
              <a:lnSpc>
                <a:spcPct val="100000"/>
              </a:lnSpc>
              <a:spcBef>
                <a:spcPts val="180"/>
              </a:spcBef>
              <a:spcAft>
                <a:spcPts val="0"/>
              </a:spcAft>
              <a:buClr>
                <a:schemeClr val="dk1"/>
              </a:buClr>
              <a:buSzPts val="675"/>
              <a:buNone/>
              <a:defRPr sz="900"/>
            </a:lvl9pPr>
          </a:lstStyle>
          <a:p>
            <a:endParaRPr/>
          </a:p>
        </p:txBody>
      </p:sp>
      <p:sp>
        <p:nvSpPr>
          <p:cNvPr id="65" name="Google Shape;65;p11"/>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594077" y="3781780"/>
            <a:ext cx="8046156" cy="61722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480"/>
              </a:spcBef>
              <a:spcAft>
                <a:spcPts val="0"/>
              </a:spcAft>
              <a:buClr>
                <a:schemeClr val="dk1"/>
              </a:buClr>
              <a:buSzPts val="1800"/>
              <a:buChar char="•"/>
              <a:defRPr/>
            </a:lvl1pPr>
            <a:lvl2pPr marL="914400" lvl="1" indent="-342900" algn="l">
              <a:lnSpc>
                <a:spcPct val="100000"/>
              </a:lnSpc>
              <a:spcBef>
                <a:spcPts val="480"/>
              </a:spcBef>
              <a:spcAft>
                <a:spcPts val="0"/>
              </a:spcAft>
              <a:buClr>
                <a:schemeClr val="dk1"/>
              </a:buClr>
              <a:buSzPts val="1800"/>
              <a:buChar char="–"/>
              <a:defRPr/>
            </a:lvl2pPr>
            <a:lvl3pPr marL="1371600" lvl="2" indent="-342900" algn="l">
              <a:lnSpc>
                <a:spcPct val="100000"/>
              </a:lnSpc>
              <a:spcBef>
                <a:spcPts val="480"/>
              </a:spcBef>
              <a:spcAft>
                <a:spcPts val="0"/>
              </a:spcAft>
              <a:buClr>
                <a:schemeClr val="dk1"/>
              </a:buClr>
              <a:buSzPts val="1800"/>
              <a:buChar char="•"/>
              <a:defRPr/>
            </a:lvl3pPr>
            <a:lvl4pPr marL="1828800" lvl="3" indent="-342900" algn="l">
              <a:lnSpc>
                <a:spcPct val="100000"/>
              </a:lnSpc>
              <a:spcBef>
                <a:spcPts val="480"/>
              </a:spcBef>
              <a:spcAft>
                <a:spcPts val="0"/>
              </a:spcAft>
              <a:buClr>
                <a:schemeClr val="dk1"/>
              </a:buClr>
              <a:buSzPts val="1800"/>
              <a:buChar char="–"/>
              <a:defRPr/>
            </a:lvl4pPr>
            <a:lvl5pPr marL="2286000" lvl="4" indent="-342900" algn="l">
              <a:lnSpc>
                <a:spcPct val="100000"/>
              </a:lnSpc>
              <a:spcBef>
                <a:spcPts val="480"/>
              </a:spcBef>
              <a:spcAft>
                <a:spcPts val="0"/>
              </a:spcAft>
              <a:buClr>
                <a:schemeClr val="dk1"/>
              </a:buClr>
              <a:buSzPts val="1800"/>
              <a:buChar char="»"/>
              <a:defRPr/>
            </a:lvl5pPr>
            <a:lvl6pPr marL="2743200" lvl="5" indent="-342900" algn="l">
              <a:lnSpc>
                <a:spcPct val="100000"/>
              </a:lnSpc>
              <a:spcBef>
                <a:spcPts val="480"/>
              </a:spcBef>
              <a:spcAft>
                <a:spcPts val="0"/>
              </a:spcAft>
              <a:buClr>
                <a:schemeClr val="dk1"/>
              </a:buClr>
              <a:buSzPts val="1800"/>
              <a:buChar char="•"/>
              <a:defRPr/>
            </a:lvl6pPr>
            <a:lvl7pPr marL="3200400" lvl="6" indent="-342900" algn="l">
              <a:lnSpc>
                <a:spcPct val="100000"/>
              </a:lnSpc>
              <a:spcBef>
                <a:spcPts val="480"/>
              </a:spcBef>
              <a:spcAft>
                <a:spcPts val="0"/>
              </a:spcAft>
              <a:buClr>
                <a:schemeClr val="dk1"/>
              </a:buClr>
              <a:buSzPts val="1800"/>
              <a:buChar char="•"/>
              <a:defRPr/>
            </a:lvl7pPr>
            <a:lvl8pPr marL="3657600" lvl="7" indent="-342900" algn="l">
              <a:lnSpc>
                <a:spcPct val="100000"/>
              </a:lnSpc>
              <a:spcBef>
                <a:spcPts val="480"/>
              </a:spcBef>
              <a:spcAft>
                <a:spcPts val="0"/>
              </a:spcAft>
              <a:buClr>
                <a:schemeClr val="dk1"/>
              </a:buClr>
              <a:buSzPts val="1800"/>
              <a:buChar char="•"/>
              <a:defRPr/>
            </a:lvl8pPr>
            <a:lvl9pPr marL="4114800" lvl="8" indent="-342900" algn="l">
              <a:lnSpc>
                <a:spcPct val="100000"/>
              </a:lnSpc>
              <a:spcBef>
                <a:spcPts val="48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200"/>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42900" y="488245"/>
            <a:ext cx="6172200" cy="2032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342900" y="2844803"/>
            <a:ext cx="6172200" cy="804615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61950" algn="l" rtl="0">
              <a:lnSpc>
                <a:spcPct val="100000"/>
              </a:lnSpc>
              <a:spcBef>
                <a:spcPts val="42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L="2286000" marR="0" lvl="4"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L="2743200" marR="0" lvl="5"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L="3200400" marR="0" lvl="6"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L="3657600" marR="0" lvl="7"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L="4114800" marR="0" lvl="8" indent="-323850"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42900" y="11300182"/>
            <a:ext cx="1600200" cy="649111"/>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2343151" y="11300182"/>
            <a:ext cx="2171700" cy="649111"/>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4914900" y="11300182"/>
            <a:ext cx="1600200" cy="649111"/>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montiel@qui.una.py"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84" name="Google Shape;84;p1"/>
          <p:cNvGraphicFramePr/>
          <p:nvPr>
            <p:extLst>
              <p:ext uri="{D42A27DB-BD31-4B8C-83A1-F6EECF244321}">
                <p14:modId xmlns:p14="http://schemas.microsoft.com/office/powerpoint/2010/main" val="228591192"/>
              </p:ext>
            </p:extLst>
          </p:nvPr>
        </p:nvGraphicFramePr>
        <p:xfrm>
          <a:off x="175565" y="1820875"/>
          <a:ext cx="6464808" cy="792100"/>
        </p:xfrm>
        <a:graphic>
          <a:graphicData uri="http://schemas.openxmlformats.org/drawingml/2006/table">
            <a:tbl>
              <a:tblPr>
                <a:noFill/>
                <a:tableStyleId>{4F39AAAA-E70A-46FF-89B2-95C5C7D1B06D}</a:tableStyleId>
              </a:tblPr>
              <a:tblGrid>
                <a:gridCol w="6464808">
                  <a:extLst>
                    <a:ext uri="{9D8B030D-6E8A-4147-A177-3AD203B41FA5}">
                      <a16:colId xmlns:a16="http://schemas.microsoft.com/office/drawing/2014/main" xmlns="" val="20000"/>
                    </a:ext>
                  </a:extLst>
                </a:gridCol>
              </a:tblGrid>
              <a:tr h="792100">
                <a:tc>
                  <a:txBody>
                    <a:bodyPr/>
                    <a:lstStyle/>
                    <a:p>
                      <a:pPr marL="0" marR="0" lvl="0" indent="0" algn="ctr" rtl="0">
                        <a:lnSpc>
                          <a:spcPct val="100000"/>
                        </a:lnSpc>
                        <a:spcBef>
                          <a:spcPts val="0"/>
                        </a:spcBef>
                        <a:spcAft>
                          <a:spcPts val="0"/>
                        </a:spcAft>
                        <a:buClr>
                          <a:srgbClr val="000000"/>
                        </a:buClr>
                        <a:buSzPts val="2400"/>
                        <a:buFont typeface="Arial"/>
                        <a:buNone/>
                      </a:pPr>
                      <a:r>
                        <a:rPr lang="es-ES" sz="2400" b="1" u="none" strike="noStrike" cap="none" dirty="0">
                          <a:latin typeface="Times New Roman"/>
                          <a:ea typeface="Times New Roman"/>
                          <a:cs typeface="Times New Roman"/>
                          <a:sym typeface="Times New Roman"/>
                        </a:rPr>
                        <a:t>Análisis radiológico de cesio-137 en café comercializado en Asunción, Paraguay</a:t>
                      </a:r>
                      <a:endParaRPr sz="2400" b="1" u="none" strike="noStrike" cap="none" dirty="0">
                        <a:latin typeface="Times New Roman"/>
                        <a:ea typeface="Times New Roman"/>
                        <a:cs typeface="Times New Roman"/>
                        <a:sym typeface="Times New Roman"/>
                      </a:endParaRPr>
                    </a:p>
                  </a:txBody>
                  <a:tcPr marL="89525" marR="89525" marT="0" marB="0">
                    <a:solidFill>
                      <a:schemeClr val="accent4">
                        <a:lumMod val="60000"/>
                        <a:lumOff val="40000"/>
                      </a:schemeClr>
                    </a:solidFill>
                  </a:tcPr>
                </a:tc>
                <a:extLst>
                  <a:ext uri="{0D108BD9-81ED-4DB2-BD59-A6C34878D82A}">
                    <a16:rowId xmlns:a16="http://schemas.microsoft.com/office/drawing/2014/main" xmlns="" val="10000"/>
                  </a:ext>
                </a:extLst>
              </a:tr>
            </a:tbl>
          </a:graphicData>
        </a:graphic>
      </p:graphicFrame>
      <p:sp>
        <p:nvSpPr>
          <p:cNvPr id="85" name="Google Shape;85;p1"/>
          <p:cNvSpPr/>
          <p:nvPr/>
        </p:nvSpPr>
        <p:spPr>
          <a:xfrm>
            <a:off x="202929" y="2643753"/>
            <a:ext cx="6437444" cy="677038"/>
          </a:xfrm>
          <a:prstGeom prst="rect">
            <a:avLst/>
          </a:prstGeom>
          <a:noFill/>
          <a:ln>
            <a:noFill/>
          </a:ln>
        </p:spPr>
        <p:txBody>
          <a:bodyPr spcFirstLastPara="1" wrap="square" lIns="121900" tIns="60925" rIns="121900" bIns="60925" anchor="t" anchorCtr="0">
            <a:spAutoFit/>
          </a:bodyPr>
          <a:lstStyle/>
          <a:p>
            <a:pPr algn="just" defTabSz="201118"/>
            <a:r>
              <a:rPr lang="es-ES" sz="900" b="0" i="0" u="none" strike="noStrike" cap="none" dirty="0">
                <a:solidFill>
                  <a:schemeClr val="dk1"/>
                </a:solidFill>
                <a:latin typeface="Times New Roman"/>
                <a:ea typeface="Times New Roman"/>
                <a:cs typeface="Times New Roman"/>
                <a:sym typeface="Times New Roman"/>
              </a:rPr>
              <a:t>.</a:t>
            </a:r>
            <a:r>
              <a:rPr lang="es-MX" sz="900" b="1" dirty="0">
                <a:latin typeface="Arial" panose="020B0604020202020204" pitchFamily="34" charset="0"/>
                <a:ea typeface="Calibri" pitchFamily="34" charset="0"/>
                <a:cs typeface="Arial" panose="020B0604020202020204" pitchFamily="34" charset="0"/>
              </a:rPr>
              <a:t> Luz Bóveda</a:t>
            </a:r>
            <a:r>
              <a:rPr lang="es-MX" sz="900" b="1" baseline="30000" dirty="0">
                <a:latin typeface="Arial" panose="020B0604020202020204" pitchFamily="34" charset="0"/>
                <a:ea typeface="Calibri" pitchFamily="34" charset="0"/>
                <a:cs typeface="Arial" panose="020B0604020202020204" pitchFamily="34" charset="0"/>
              </a:rPr>
              <a:t>1</a:t>
            </a:r>
            <a:r>
              <a:rPr lang="es-MX" sz="900" b="1" dirty="0">
                <a:latin typeface="Arial" panose="020B0604020202020204" pitchFamily="34" charset="0"/>
                <a:ea typeface="Calibri" pitchFamily="34" charset="0"/>
                <a:cs typeface="Arial" panose="020B0604020202020204" pitchFamily="34" charset="0"/>
              </a:rPr>
              <a:t>, Boris Michajluk</a:t>
            </a:r>
            <a:r>
              <a:rPr lang="es-MX" sz="900" b="1" baseline="30000" dirty="0">
                <a:latin typeface="Arial" panose="020B0604020202020204" pitchFamily="34" charset="0"/>
                <a:ea typeface="Calibri" pitchFamily="34" charset="0"/>
                <a:cs typeface="Arial" panose="020B0604020202020204" pitchFamily="34" charset="0"/>
              </a:rPr>
              <a:t>1 </a:t>
            </a:r>
            <a:r>
              <a:rPr lang="es-MX" sz="900" b="1" dirty="0">
                <a:latin typeface="Arial" panose="020B0604020202020204" pitchFamily="34" charset="0"/>
                <a:ea typeface="Calibri" pitchFamily="34" charset="0"/>
                <a:cs typeface="Arial" panose="020B0604020202020204" pitchFamily="34" charset="0"/>
              </a:rPr>
              <a:t>María Leticia Montiel</a:t>
            </a:r>
            <a:r>
              <a:rPr lang="es-MX" sz="900" b="1" baseline="30000" dirty="0">
                <a:latin typeface="Arial" panose="020B0604020202020204" pitchFamily="34" charset="0"/>
                <a:ea typeface="Calibri" pitchFamily="34" charset="0"/>
                <a:cs typeface="Arial" panose="020B0604020202020204" pitchFamily="34" charset="0"/>
              </a:rPr>
              <a:t>1*</a:t>
            </a:r>
          </a:p>
          <a:p>
            <a:pPr algn="just" defTabSz="201118"/>
            <a:r>
              <a:rPr lang="es-MX" sz="900" b="1" baseline="30000" dirty="0">
                <a:latin typeface="Arial" panose="020B0604020202020204" pitchFamily="34" charset="0"/>
                <a:ea typeface="Calibri" pitchFamily="34" charset="0"/>
                <a:cs typeface="Arial" panose="020B0604020202020204" pitchFamily="34" charset="0"/>
              </a:rPr>
              <a:t>1</a:t>
            </a:r>
            <a:r>
              <a:rPr lang="es-MX" sz="900" b="1" dirty="0">
                <a:latin typeface="Arial" panose="020B0604020202020204" pitchFamily="34" charset="0"/>
                <a:ea typeface="Calibri" pitchFamily="34" charset="0"/>
                <a:cs typeface="Arial" panose="020B0604020202020204" pitchFamily="34" charset="0"/>
              </a:rPr>
              <a:t>Universidad Nacional de Asunción - Facultad de Ciencias Químicas – Laboratorio de Técnicas Nucleares - Central – San Lorenzo - Paraguay.</a:t>
            </a:r>
          </a:p>
          <a:p>
            <a:pPr algn="just" defTabSz="201118"/>
            <a:r>
              <a:rPr lang="es-MX" sz="900" b="1" dirty="0">
                <a:latin typeface="Arial" panose="020B0604020202020204" pitchFamily="34" charset="0"/>
                <a:ea typeface="Calibri" pitchFamily="34" charset="0"/>
                <a:cs typeface="Arial" panose="020B0604020202020204" pitchFamily="34" charset="0"/>
              </a:rPr>
              <a:t>*Autor para correspondencia: </a:t>
            </a:r>
            <a:r>
              <a:rPr lang="es-MX" sz="900" b="1" dirty="0">
                <a:latin typeface="Arial" panose="020B0604020202020204" pitchFamily="34" charset="0"/>
                <a:ea typeface="Calibri" pitchFamily="34" charset="0"/>
                <a:cs typeface="Arial" panose="020B0604020202020204" pitchFamily="34" charset="0"/>
                <a:hlinkClick r:id="rId3"/>
              </a:rPr>
              <a:t>mmontiel@qui.una.py</a:t>
            </a:r>
            <a:r>
              <a:rPr lang="es-MX" sz="900" b="1" dirty="0">
                <a:latin typeface="Arial" panose="020B0604020202020204" pitchFamily="34" charset="0"/>
                <a:ea typeface="Calibri" pitchFamily="34" charset="0"/>
                <a:cs typeface="Arial" panose="020B0604020202020204" pitchFamily="34" charset="0"/>
              </a:rPr>
              <a:t> </a:t>
            </a:r>
          </a:p>
        </p:txBody>
      </p:sp>
      <p:sp>
        <p:nvSpPr>
          <p:cNvPr id="87" name="Google Shape;87;p1"/>
          <p:cNvSpPr/>
          <p:nvPr/>
        </p:nvSpPr>
        <p:spPr>
          <a:xfrm>
            <a:off x="235286" y="3387837"/>
            <a:ext cx="6325695" cy="369261"/>
          </a:xfrm>
          <a:prstGeom prst="rect">
            <a:avLst/>
          </a:prstGeom>
          <a:solidFill>
            <a:schemeClr val="accent4">
              <a:lumMod val="60000"/>
              <a:lumOff val="40000"/>
            </a:schemeClr>
          </a:solid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s-ES" sz="1600" b="1" i="0" u="none" strike="noStrike" cap="none" dirty="0">
                <a:solidFill>
                  <a:schemeClr val="dk1"/>
                </a:solidFill>
                <a:latin typeface="Times New Roman"/>
                <a:ea typeface="Times New Roman"/>
                <a:cs typeface="Times New Roman"/>
                <a:sym typeface="Times New Roman"/>
              </a:rPr>
              <a:t>Introducción</a:t>
            </a:r>
            <a:endParaRPr lang="es-ES" sz="1600" b="1" dirty="0">
              <a:solidFill>
                <a:schemeClr val="dk1"/>
              </a:solidFill>
              <a:latin typeface="Times New Roman"/>
              <a:ea typeface="Times New Roman"/>
              <a:cs typeface="Times New Roman"/>
              <a:sym typeface="Times New Roman"/>
            </a:endParaRPr>
          </a:p>
        </p:txBody>
      </p:sp>
      <p:sp>
        <p:nvSpPr>
          <p:cNvPr id="6" name="Google Shape;87;p1">
            <a:extLst>
              <a:ext uri="{FF2B5EF4-FFF2-40B4-BE49-F238E27FC236}">
                <a16:creationId xmlns:a16="http://schemas.microsoft.com/office/drawing/2014/main" xmlns="" id="{5185AE8A-FF50-C59C-81AA-385226429D56}"/>
              </a:ext>
            </a:extLst>
          </p:cNvPr>
          <p:cNvSpPr/>
          <p:nvPr/>
        </p:nvSpPr>
        <p:spPr>
          <a:xfrm>
            <a:off x="291746" y="4988479"/>
            <a:ext cx="6250637" cy="369261"/>
          </a:xfrm>
          <a:prstGeom prst="rect">
            <a:avLst/>
          </a:prstGeom>
          <a:solidFill>
            <a:schemeClr val="accent4">
              <a:lumMod val="60000"/>
              <a:lumOff val="40000"/>
            </a:schemeClr>
          </a:solid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s-ES" sz="1600" b="1" i="0" u="none" strike="noStrike" cap="none" dirty="0">
                <a:solidFill>
                  <a:schemeClr val="dk1"/>
                </a:solidFill>
                <a:latin typeface="Times New Roman"/>
                <a:ea typeface="Times New Roman"/>
                <a:cs typeface="Times New Roman"/>
                <a:sym typeface="Times New Roman"/>
              </a:rPr>
              <a:t>Objetivo</a:t>
            </a:r>
            <a:endParaRPr lang="es-ES" sz="1600" b="1" dirty="0">
              <a:solidFill>
                <a:schemeClr val="dk1"/>
              </a:solidFill>
              <a:latin typeface="Times New Roman"/>
              <a:ea typeface="Times New Roman"/>
              <a:cs typeface="Times New Roman"/>
              <a:sym typeface="Times New Roman"/>
            </a:endParaRPr>
          </a:p>
        </p:txBody>
      </p:sp>
      <p:sp>
        <p:nvSpPr>
          <p:cNvPr id="7" name="Google Shape;87;p1">
            <a:extLst>
              <a:ext uri="{FF2B5EF4-FFF2-40B4-BE49-F238E27FC236}">
                <a16:creationId xmlns:a16="http://schemas.microsoft.com/office/drawing/2014/main" xmlns="" id="{B8F868BA-A54A-DB7B-C485-66003E2DDBB9}"/>
              </a:ext>
            </a:extLst>
          </p:cNvPr>
          <p:cNvSpPr/>
          <p:nvPr/>
        </p:nvSpPr>
        <p:spPr>
          <a:xfrm>
            <a:off x="270348" y="11804925"/>
            <a:ext cx="6064893" cy="276928"/>
          </a:xfrm>
          <a:prstGeom prst="rect">
            <a:avLst/>
          </a:prstGeom>
          <a:solidFill>
            <a:schemeClr val="accent4">
              <a:lumMod val="60000"/>
              <a:lumOff val="40000"/>
            </a:schemeClr>
          </a:solidFill>
          <a:ln>
            <a:noFill/>
          </a:ln>
        </p:spPr>
        <p:txBody>
          <a:bodyPr spcFirstLastPara="1" wrap="square" lIns="121900" tIns="60925" rIns="121900" bIns="60925" anchor="t" anchorCtr="0">
            <a:spAutoFit/>
          </a:bodyPr>
          <a:lstStyle/>
          <a:p>
            <a:pPr marL="0" marR="0" lvl="0" indent="0" rtl="0">
              <a:lnSpc>
                <a:spcPct val="100000"/>
              </a:lnSpc>
              <a:spcBef>
                <a:spcPts val="0"/>
              </a:spcBef>
              <a:spcAft>
                <a:spcPts val="0"/>
              </a:spcAft>
              <a:buNone/>
            </a:pPr>
            <a:r>
              <a:rPr lang="es-ES" sz="1000" dirty="0">
                <a:effectLst/>
                <a:latin typeface="Times New Roman" panose="02020603050405020304" pitchFamily="18" charset="0"/>
                <a:ea typeface="Times New Roman" panose="02020603050405020304" pitchFamily="18" charset="0"/>
              </a:rPr>
              <a:t>Palabras claves: contaminación radiactiva</a:t>
            </a:r>
            <a:r>
              <a:rPr lang="es-ES" sz="1000">
                <a:effectLst/>
                <a:latin typeface="Times New Roman" panose="02020603050405020304" pitchFamily="18" charset="0"/>
                <a:ea typeface="Times New Roman" panose="02020603050405020304" pitchFamily="18" charset="0"/>
              </a:rPr>
              <a:t>, cesio-137</a:t>
            </a:r>
            <a:r>
              <a:rPr lang="es-ES" sz="1000" dirty="0">
                <a:effectLst/>
                <a:latin typeface="Times New Roman" panose="02020603050405020304" pitchFamily="18" charset="0"/>
                <a:ea typeface="Times New Roman" panose="02020603050405020304" pitchFamily="18" charset="0"/>
              </a:rPr>
              <a:t>, café</a:t>
            </a:r>
            <a:endParaRPr sz="1000" b="0" i="0" u="none" strike="noStrike" cap="none" dirty="0">
              <a:solidFill>
                <a:srgbClr val="000000"/>
              </a:solidFill>
              <a:latin typeface="Arial"/>
              <a:ea typeface="Arial"/>
              <a:cs typeface="Arial"/>
              <a:sym typeface="Arial"/>
            </a:endParaRPr>
          </a:p>
        </p:txBody>
      </p:sp>
      <p:sp>
        <p:nvSpPr>
          <p:cNvPr id="9" name="Google Shape;87;p1">
            <a:extLst>
              <a:ext uri="{FF2B5EF4-FFF2-40B4-BE49-F238E27FC236}">
                <a16:creationId xmlns:a16="http://schemas.microsoft.com/office/drawing/2014/main" xmlns="" id="{1168443B-3C3E-9580-1AD8-A9F51617FB94}"/>
              </a:ext>
            </a:extLst>
          </p:cNvPr>
          <p:cNvSpPr/>
          <p:nvPr/>
        </p:nvSpPr>
        <p:spPr>
          <a:xfrm>
            <a:off x="342070" y="5784825"/>
            <a:ext cx="6169216" cy="369261"/>
          </a:xfrm>
          <a:prstGeom prst="rect">
            <a:avLst/>
          </a:prstGeom>
          <a:solidFill>
            <a:schemeClr val="accent4">
              <a:lumMod val="60000"/>
              <a:lumOff val="40000"/>
            </a:schemeClr>
          </a:solid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s-ES" sz="1600" b="1" i="0" u="none" strike="noStrike" cap="none" dirty="0">
                <a:solidFill>
                  <a:schemeClr val="dk1"/>
                </a:solidFill>
                <a:latin typeface="Times New Roman"/>
                <a:ea typeface="Times New Roman"/>
                <a:cs typeface="Times New Roman"/>
                <a:sym typeface="Times New Roman"/>
              </a:rPr>
              <a:t>Metodología</a:t>
            </a:r>
          </a:p>
        </p:txBody>
      </p:sp>
      <p:sp>
        <p:nvSpPr>
          <p:cNvPr id="10" name="Google Shape;87;p1">
            <a:extLst>
              <a:ext uri="{FF2B5EF4-FFF2-40B4-BE49-F238E27FC236}">
                <a16:creationId xmlns:a16="http://schemas.microsoft.com/office/drawing/2014/main" xmlns="" id="{6D7A6250-7703-D9A8-6279-F9C3548610C5}"/>
              </a:ext>
            </a:extLst>
          </p:cNvPr>
          <p:cNvSpPr/>
          <p:nvPr/>
        </p:nvSpPr>
        <p:spPr>
          <a:xfrm>
            <a:off x="300267" y="10406674"/>
            <a:ext cx="6211017" cy="369261"/>
          </a:xfrm>
          <a:prstGeom prst="rect">
            <a:avLst/>
          </a:prstGeom>
          <a:solidFill>
            <a:schemeClr val="accent4">
              <a:lumMod val="60000"/>
              <a:lumOff val="40000"/>
            </a:schemeClr>
          </a:solid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s-ES" sz="1600" b="1" i="0" u="none" strike="noStrike" cap="none" dirty="0">
                <a:solidFill>
                  <a:schemeClr val="dk1"/>
                </a:solidFill>
                <a:latin typeface="Times New Roman"/>
                <a:ea typeface="Times New Roman"/>
                <a:cs typeface="Times New Roman"/>
                <a:sym typeface="Times New Roman"/>
              </a:rPr>
              <a:t>Conclusión</a:t>
            </a:r>
          </a:p>
        </p:txBody>
      </p:sp>
      <p:sp>
        <p:nvSpPr>
          <p:cNvPr id="24" name="Marcador de texto 23">
            <a:extLst>
              <a:ext uri="{FF2B5EF4-FFF2-40B4-BE49-F238E27FC236}">
                <a16:creationId xmlns:a16="http://schemas.microsoft.com/office/drawing/2014/main" xmlns="" id="{0255594B-D6E3-C5BB-52C8-12B65856DBDD}"/>
              </a:ext>
            </a:extLst>
          </p:cNvPr>
          <p:cNvSpPr>
            <a:spLocks noGrp="1"/>
          </p:cNvSpPr>
          <p:nvPr>
            <p:ph type="body" idx="1"/>
          </p:nvPr>
        </p:nvSpPr>
        <p:spPr>
          <a:xfrm>
            <a:off x="85469" y="3693121"/>
            <a:ext cx="6464808" cy="630061"/>
          </a:xfrm>
        </p:spPr>
        <p:txBody>
          <a:bodyPr>
            <a:noAutofit/>
          </a:bodyPr>
          <a:lstStyle/>
          <a:p>
            <a:pPr marL="114300" indent="0" algn="just">
              <a:buNone/>
            </a:pPr>
            <a:r>
              <a:rPr lang="es-ES" sz="1000" dirty="0">
                <a:latin typeface="Times New Roman" panose="02020603050405020304" pitchFamily="18" charset="0"/>
                <a:cs typeface="Times New Roman" panose="02020603050405020304" pitchFamily="18" charset="0"/>
              </a:rPr>
              <a:t>La seguridad alimentaria es definida como la situación que existe cuando todas las personas tienen, en todo momento, acceso físico, social y económico a alimentos suficientes, inocuos y nutritivos que satisfacen sus necesidades energéticas diarias y preferencias alimentarias para llevar una vida activa y saludable (OMS, 2011)</a:t>
            </a:r>
          </a:p>
          <a:p>
            <a:pPr marL="114300" indent="0" algn="just">
              <a:buNone/>
            </a:pPr>
            <a:r>
              <a:rPr lang="es-ES" sz="1000" dirty="0">
                <a:latin typeface="Times New Roman" panose="02020603050405020304" pitchFamily="18" charset="0"/>
                <a:cs typeface="Times New Roman" panose="02020603050405020304" pitchFamily="18" charset="0"/>
              </a:rPr>
              <a:t>Uno de los productos de la fisión del uranio 235, es el cesio-137 que  puede ser considerado como indicador de contaminación radiactiva, y teniendo en cuenta su similitud con elementos presentes en la cadena alimentaria, esto facilita su incorporación en alimentos a partir de su absorción de suelos contaminados, originando su posterior acumulación en productos alimenticios </a:t>
            </a:r>
            <a:endParaRPr lang="en-US" sz="1000" dirty="0">
              <a:latin typeface="Times New Roman" panose="02020603050405020304" pitchFamily="18" charset="0"/>
              <a:cs typeface="Times New Roman" panose="02020603050405020304" pitchFamily="18" charset="0"/>
            </a:endParaRPr>
          </a:p>
        </p:txBody>
      </p:sp>
      <p:sp>
        <p:nvSpPr>
          <p:cNvPr id="25" name="Marcador de texto 23">
            <a:extLst>
              <a:ext uri="{FF2B5EF4-FFF2-40B4-BE49-F238E27FC236}">
                <a16:creationId xmlns:a16="http://schemas.microsoft.com/office/drawing/2014/main" xmlns="" id="{C2B44060-3F15-CF50-E9E8-5DFEACD3CA6E}"/>
              </a:ext>
            </a:extLst>
          </p:cNvPr>
          <p:cNvSpPr txBox="1">
            <a:spLocks/>
          </p:cNvSpPr>
          <p:nvPr/>
        </p:nvSpPr>
        <p:spPr>
          <a:xfrm>
            <a:off x="116077" y="5277327"/>
            <a:ext cx="6464807" cy="498100"/>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48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8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114300" indent="0" rtl="0">
              <a:spcBef>
                <a:spcPts val="0"/>
              </a:spcBef>
              <a:spcAft>
                <a:spcPts val="0"/>
              </a:spcAft>
              <a:buNone/>
            </a:pPr>
            <a:endParaRPr lang="es-ES" sz="4000" b="0" dirty="0">
              <a:effectLst/>
              <a:latin typeface="Times New Roman" panose="02020603050405020304" pitchFamily="18" charset="0"/>
              <a:cs typeface="Times New Roman" panose="02020603050405020304" pitchFamily="18" charset="0"/>
            </a:endParaRPr>
          </a:p>
          <a:p>
            <a:pPr marL="114300" indent="0" rtl="0">
              <a:spcBef>
                <a:spcPts val="0"/>
              </a:spcBef>
              <a:spcAft>
                <a:spcPts val="0"/>
              </a:spcAft>
              <a:buNone/>
            </a:pPr>
            <a:r>
              <a:rPr lang="es-ES" sz="4000" b="0" i="0" u="none" strike="noStrike" dirty="0">
                <a:solidFill>
                  <a:srgbClr val="000000"/>
                </a:solidFill>
                <a:effectLst/>
                <a:latin typeface="Times New Roman" panose="02020603050405020304" pitchFamily="18" charset="0"/>
                <a:cs typeface="Times New Roman" panose="02020603050405020304" pitchFamily="18" charset="0"/>
              </a:rPr>
              <a:t>Evaluar la concentración de actividad de cesio 137 en  muestras </a:t>
            </a:r>
            <a:r>
              <a:rPr lang="es-ES" sz="4000" dirty="0">
                <a:solidFill>
                  <a:srgbClr val="000000"/>
                </a:solidFill>
                <a:latin typeface="Times New Roman" panose="02020603050405020304" pitchFamily="18" charset="0"/>
                <a:cs typeface="Times New Roman" panose="02020603050405020304" pitchFamily="18" charset="0"/>
              </a:rPr>
              <a:t>de </a:t>
            </a:r>
            <a:r>
              <a:rPr lang="es-ES" sz="4000" b="0" i="0" u="none" strike="noStrike" dirty="0">
                <a:solidFill>
                  <a:srgbClr val="000000"/>
                </a:solidFill>
                <a:effectLst/>
                <a:latin typeface="Times New Roman" panose="02020603050405020304" pitchFamily="18" charset="0"/>
                <a:cs typeface="Times New Roman" panose="02020603050405020304" pitchFamily="18" charset="0"/>
              </a:rPr>
              <a:t>café comercializados en Asunción y área metropolitana a través de técnicas analíticas nucleares.</a:t>
            </a:r>
            <a:endParaRPr lang="es-ES" sz="4000" b="0" dirty="0">
              <a:effectLst/>
              <a:latin typeface="Times New Roman" panose="02020603050405020304" pitchFamily="18" charset="0"/>
              <a:cs typeface="Times New Roman" panose="02020603050405020304" pitchFamily="18" charset="0"/>
            </a:endParaRPr>
          </a:p>
          <a:p>
            <a:pPr marL="114300" indent="0" rtl="0">
              <a:spcBef>
                <a:spcPts val="0"/>
              </a:spcBef>
              <a:spcAft>
                <a:spcPts val="0"/>
              </a:spcAft>
              <a:buNone/>
            </a:pPr>
            <a:r>
              <a:rPr lang="es-ES" sz="4400" b="0" dirty="0">
                <a:effectLst/>
                <a:latin typeface="Times New Roman" panose="02020603050405020304" pitchFamily="18" charset="0"/>
                <a:cs typeface="Times New Roman" panose="02020603050405020304" pitchFamily="18" charset="0"/>
              </a:rPr>
              <a:t/>
            </a:r>
            <a:br>
              <a:rPr lang="es-ES" sz="4400" b="0" dirty="0">
                <a:effectLst/>
                <a:latin typeface="Times New Roman" panose="02020603050405020304" pitchFamily="18" charset="0"/>
                <a:cs typeface="Times New Roman" panose="02020603050405020304" pitchFamily="18" charset="0"/>
              </a:rPr>
            </a:br>
            <a:r>
              <a:rPr lang="es-ES" dirty="0"/>
              <a:t/>
            </a:r>
            <a:br>
              <a:rPr lang="es-ES" dirty="0"/>
            </a:br>
            <a:endParaRPr lang="en-US" dirty="0"/>
          </a:p>
        </p:txBody>
      </p:sp>
      <p:sp>
        <p:nvSpPr>
          <p:cNvPr id="26" name="Marcador de texto 23">
            <a:extLst>
              <a:ext uri="{FF2B5EF4-FFF2-40B4-BE49-F238E27FC236}">
                <a16:creationId xmlns:a16="http://schemas.microsoft.com/office/drawing/2014/main" xmlns="" id="{57EA5982-C70B-7461-1CE3-66EB0AAA030A}"/>
              </a:ext>
            </a:extLst>
          </p:cNvPr>
          <p:cNvSpPr txBox="1">
            <a:spLocks/>
          </p:cNvSpPr>
          <p:nvPr/>
        </p:nvSpPr>
        <p:spPr>
          <a:xfrm>
            <a:off x="116077" y="6096001"/>
            <a:ext cx="6445572" cy="839512"/>
          </a:xfrm>
          <a:prstGeom prst="rect">
            <a:avLst/>
          </a:prstGeom>
          <a:noFill/>
          <a:ln>
            <a:noFill/>
          </a:ln>
        </p:spPr>
        <p:txBody>
          <a:bodyPr spcFirstLastPara="1" wrap="square" lIns="91425" tIns="45700" rIns="91425" bIns="45700" numCol="2" anchor="t" anchorCtr="0">
            <a:normAutofit fontScale="25000" lnSpcReduction="20000"/>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48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8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114300" indent="0" algn="just">
              <a:buFont typeface="Arial"/>
              <a:buNone/>
            </a:pPr>
            <a:r>
              <a:rPr lang="es-ES" sz="4000" dirty="0">
                <a:effectLst/>
                <a:latin typeface="Times New Roman" panose="02020603050405020304" pitchFamily="18" charset="0"/>
                <a:ea typeface="Times New Roman" panose="02020603050405020304" pitchFamily="18" charset="0"/>
              </a:rPr>
              <a:t>Para el estudio, fueron utilizadas muestras comerciales de café provenientes de diez puntos de muestreo de Asunción, </a:t>
            </a:r>
            <a:r>
              <a:rPr lang="es-ES" sz="4000" dirty="0" smtClean="0">
                <a:effectLst/>
                <a:latin typeface="Times New Roman" panose="02020603050405020304" pitchFamily="18" charset="0"/>
                <a:ea typeface="Times New Roman" panose="02020603050405020304" pitchFamily="18" charset="0"/>
              </a:rPr>
              <a:t>las mismas fueron seleccionadas mediante </a:t>
            </a:r>
            <a:r>
              <a:rPr lang="es-ES" sz="4000" dirty="0">
                <a:effectLst/>
                <a:latin typeface="Times New Roman" panose="02020603050405020304" pitchFamily="18" charset="0"/>
                <a:ea typeface="Times New Roman" panose="02020603050405020304" pitchFamily="18" charset="0"/>
              </a:rPr>
              <a:t>un muestreo por conveniencia.  Se utilizaron muestras de 50 a 150 gramos, de acuerdo a su disponibilidad y a su representatividad en el mercado local.  </a:t>
            </a:r>
            <a:r>
              <a:rPr lang="es-ES" sz="4000" dirty="0">
                <a:latin typeface="Times New Roman" panose="02020603050405020304" pitchFamily="18" charset="0"/>
                <a:ea typeface="Times New Roman" panose="02020603050405020304" pitchFamily="18" charset="0"/>
              </a:rPr>
              <a:t>Para la preparación de las muestras se utilizó la metodología descrita en el manual de Procedimientos Técnicos Armonizados. </a:t>
            </a:r>
            <a:r>
              <a:rPr lang="es-ES" sz="4000" dirty="0">
                <a:effectLst/>
                <a:latin typeface="Times New Roman" panose="02020603050405020304" pitchFamily="18" charset="0"/>
                <a:ea typeface="Times New Roman" panose="02020603050405020304" pitchFamily="18" charset="0"/>
              </a:rPr>
              <a:t>Las lecturas y análisis de muestras se realizó a través de </a:t>
            </a:r>
          </a:p>
          <a:p>
            <a:pPr marL="114300" indent="0" algn="just">
              <a:buFont typeface="Arial"/>
              <a:buNone/>
            </a:pPr>
            <a:r>
              <a:rPr lang="es-ES" sz="4000" dirty="0">
                <a:effectLst/>
                <a:latin typeface="Times New Roman" panose="02020603050405020304" pitchFamily="18" charset="0"/>
                <a:ea typeface="Times New Roman" panose="02020603050405020304" pitchFamily="18" charset="0"/>
              </a:rPr>
              <a:t>espectrometría gamma, con esta técnica se pudo obtener el espectro de emisión de radiación gamma que ha sido emitida por los radionucleidos presentes. La medición se realizó utilizando un detector de centelleo sólido de ioduro de sodio activado con talio </a:t>
            </a:r>
            <a:r>
              <a:rPr lang="es-ES" sz="4000" dirty="0" err="1">
                <a:effectLst/>
                <a:latin typeface="Times New Roman" panose="02020603050405020304" pitchFamily="18" charset="0"/>
                <a:ea typeface="Times New Roman" panose="02020603050405020304" pitchFamily="18" charset="0"/>
              </a:rPr>
              <a:t>NaI</a:t>
            </a:r>
            <a:r>
              <a:rPr lang="es-ES" sz="4000" dirty="0">
                <a:effectLst/>
                <a:latin typeface="Times New Roman" panose="02020603050405020304" pitchFamily="18" charset="0"/>
                <a:ea typeface="Times New Roman" panose="02020603050405020304" pitchFamily="18" charset="0"/>
              </a:rPr>
              <a:t> (Tl) de dos pulgadas de diámetro, tipo pozo, acoplado a un multicanal </a:t>
            </a:r>
            <a:r>
              <a:rPr lang="es-ES" sz="4000" dirty="0" err="1">
                <a:effectLst/>
                <a:latin typeface="Times New Roman" panose="02020603050405020304" pitchFamily="18" charset="0"/>
                <a:ea typeface="Times New Roman" panose="02020603050405020304" pitchFamily="18" charset="0"/>
              </a:rPr>
              <a:t>Accuspec</a:t>
            </a:r>
            <a:r>
              <a:rPr lang="es-ES" sz="4000" dirty="0">
                <a:effectLst/>
                <a:latin typeface="Times New Roman" panose="02020603050405020304" pitchFamily="18" charset="0"/>
                <a:ea typeface="Times New Roman" panose="02020603050405020304" pitchFamily="18" charset="0"/>
              </a:rPr>
              <a:t> que </a:t>
            </a:r>
            <a:r>
              <a:rPr lang="es-ES" sz="4000" dirty="0">
                <a:latin typeface="Times New Roman" panose="02020603050405020304" pitchFamily="18" charset="0"/>
                <a:ea typeface="Times New Roman" panose="02020603050405020304" pitchFamily="18" charset="0"/>
              </a:rPr>
              <a:t>recoge </a:t>
            </a:r>
            <a:r>
              <a:rPr lang="es-ES" sz="4000" dirty="0">
                <a:effectLst/>
                <a:latin typeface="Times New Roman" panose="02020603050405020304" pitchFamily="18" charset="0"/>
                <a:ea typeface="Times New Roman" panose="02020603050405020304" pitchFamily="18" charset="0"/>
              </a:rPr>
              <a:t>el espectro de emisión gamma en </a:t>
            </a:r>
            <a:r>
              <a:rPr lang="es-ES" sz="4000" dirty="0" smtClean="0">
                <a:effectLst/>
                <a:latin typeface="Times New Roman" panose="02020603050405020304" pitchFamily="18" charset="0"/>
                <a:ea typeface="Times New Roman" panose="02020603050405020304" pitchFamily="18" charset="0"/>
              </a:rPr>
              <a:t>energía </a:t>
            </a:r>
            <a:r>
              <a:rPr lang="es-ES" sz="4000" dirty="0">
                <a:effectLst/>
                <a:latin typeface="Times New Roman" panose="02020603050405020304" pitchFamily="18" charset="0"/>
                <a:ea typeface="Times New Roman" panose="02020603050405020304" pitchFamily="18" charset="0"/>
              </a:rPr>
              <a:t>para obtener las actividades específicas del cesio-137 presente </a:t>
            </a:r>
          </a:p>
          <a:p>
            <a:pPr marL="114300" indent="0">
              <a:buFont typeface="Arial"/>
              <a:buNone/>
            </a:pPr>
            <a:endParaRPr lang="en-US" sz="1000" dirty="0">
              <a:latin typeface="Times New Roman" panose="02020603050405020304" pitchFamily="18" charset="0"/>
              <a:cs typeface="Times New Roman" panose="02020603050405020304" pitchFamily="18" charset="0"/>
            </a:endParaRPr>
          </a:p>
        </p:txBody>
      </p:sp>
      <p:sp>
        <p:nvSpPr>
          <p:cNvPr id="27" name="Marcador de texto 23">
            <a:extLst>
              <a:ext uri="{FF2B5EF4-FFF2-40B4-BE49-F238E27FC236}">
                <a16:creationId xmlns:a16="http://schemas.microsoft.com/office/drawing/2014/main" xmlns="" id="{6D4FFCA3-B1AD-05D2-AA5B-BF2C1E8428F7}"/>
              </a:ext>
            </a:extLst>
          </p:cNvPr>
          <p:cNvSpPr txBox="1">
            <a:spLocks/>
          </p:cNvSpPr>
          <p:nvPr/>
        </p:nvSpPr>
        <p:spPr>
          <a:xfrm>
            <a:off x="116076" y="10715478"/>
            <a:ext cx="6395209" cy="107592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48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1pPr>
            <a:lvl2pPr marL="914400" marR="0" lvl="1" indent="-342900" algn="l" rtl="0">
              <a:lnSpc>
                <a:spcPct val="100000"/>
              </a:lnSpc>
              <a:spcBef>
                <a:spcPts val="480"/>
              </a:spcBef>
              <a:spcAft>
                <a:spcPts val="0"/>
              </a:spcAft>
              <a:buClr>
                <a:schemeClr val="dk1"/>
              </a:buClr>
              <a:buSzPts val="1800"/>
              <a:buFont typeface="Arial"/>
              <a:buChar char="–"/>
              <a:defRPr sz="21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48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480"/>
              </a:spcBef>
              <a:spcAft>
                <a:spcPts val="0"/>
              </a:spcAft>
              <a:buClr>
                <a:schemeClr val="dk1"/>
              </a:buClr>
              <a:buSzPts val="1800"/>
              <a:buFont typeface="Arial"/>
              <a:buChar char="•"/>
              <a:defRPr sz="1500" b="0" i="0" u="none" strike="noStrike" cap="none">
                <a:solidFill>
                  <a:schemeClr val="dk1"/>
                </a:solidFill>
                <a:latin typeface="Calibri"/>
                <a:ea typeface="Calibri"/>
                <a:cs typeface="Calibri"/>
                <a:sym typeface="Calibri"/>
              </a:defRPr>
            </a:lvl9pPr>
          </a:lstStyle>
          <a:p>
            <a:pPr marL="114300" indent="0" algn="just">
              <a:buFont typeface="Arial"/>
              <a:buNone/>
            </a:pPr>
            <a:r>
              <a:rPr lang="es-MX" sz="1000" dirty="0">
                <a:effectLst/>
                <a:latin typeface="Times New Roman" panose="02020603050405020304" pitchFamily="18" charset="0"/>
                <a:ea typeface="Times New Roman" panose="02020603050405020304" pitchFamily="18" charset="0"/>
              </a:rPr>
              <a:t>La técnica de espectrometría gamma utilizada permitió detectar la concentración de cesio</a:t>
            </a:r>
            <a:r>
              <a:rPr lang="es-MX" sz="1000" dirty="0">
                <a:latin typeface="Times New Roman" panose="02020603050405020304" pitchFamily="18" charset="0"/>
                <a:ea typeface="Times New Roman" panose="02020603050405020304" pitchFamily="18" charset="0"/>
              </a:rPr>
              <a:t>-</a:t>
            </a:r>
            <a:r>
              <a:rPr lang="es-MX" sz="1000" dirty="0">
                <a:effectLst/>
                <a:latin typeface="Times New Roman" panose="02020603050405020304" pitchFamily="18" charset="0"/>
                <a:ea typeface="Times New Roman" panose="02020603050405020304" pitchFamily="18" charset="0"/>
              </a:rPr>
              <a:t>137 en muestras de café comercializadas en Asunción, Paraguay.</a:t>
            </a:r>
          </a:p>
          <a:p>
            <a:pPr marL="114300" indent="0" algn="just">
              <a:buFont typeface="Arial"/>
              <a:buNone/>
            </a:pPr>
            <a:r>
              <a:rPr lang="es-MX" sz="1000" dirty="0">
                <a:effectLst/>
                <a:latin typeface="Times New Roman" panose="02020603050405020304" pitchFamily="18" charset="0"/>
                <a:ea typeface="Times New Roman" panose="02020603050405020304" pitchFamily="18" charset="0"/>
              </a:rPr>
              <a:t>Los análisis revelaron que tanto el café nacional como el importado tienen concentraciones de cesio</a:t>
            </a:r>
            <a:r>
              <a:rPr lang="es-MX" sz="1000" dirty="0">
                <a:latin typeface="Times New Roman" panose="02020603050405020304" pitchFamily="18" charset="0"/>
                <a:ea typeface="Times New Roman" panose="02020603050405020304" pitchFamily="18" charset="0"/>
              </a:rPr>
              <a:t>-</a:t>
            </a:r>
            <a:r>
              <a:rPr lang="es-MX" sz="1000" dirty="0">
                <a:effectLst/>
                <a:latin typeface="Times New Roman" panose="02020603050405020304" pitchFamily="18" charset="0"/>
                <a:ea typeface="Times New Roman" panose="02020603050405020304" pitchFamily="18" charset="0"/>
              </a:rPr>
              <a:t>137 por debajo de los límites internacionales. Estos valores se sitúan muy por debajo del límite recomendado de 1000 Bq/kg por el Organismo Internacional de Energía Atómica.</a:t>
            </a:r>
            <a:endParaRPr lang="en-US" sz="1000" dirty="0">
              <a:latin typeface="Times New Roman" panose="02020603050405020304" pitchFamily="18" charset="0"/>
              <a:cs typeface="Times New Roman" panose="02020603050405020304" pitchFamily="18" charset="0"/>
            </a:endParaRPr>
          </a:p>
        </p:txBody>
      </p:sp>
      <p:graphicFrame>
        <p:nvGraphicFramePr>
          <p:cNvPr id="31" name="Tabla 30">
            <a:extLst>
              <a:ext uri="{FF2B5EF4-FFF2-40B4-BE49-F238E27FC236}">
                <a16:creationId xmlns:a16="http://schemas.microsoft.com/office/drawing/2014/main" xmlns="" id="{8713812F-AF31-52B1-FA48-61CF96B4828D}"/>
              </a:ext>
            </a:extLst>
          </p:cNvPr>
          <p:cNvGraphicFramePr>
            <a:graphicFrameLocks noGrp="1"/>
          </p:cNvGraphicFramePr>
          <p:nvPr>
            <p:extLst>
              <p:ext uri="{D42A27DB-BD31-4B8C-83A1-F6EECF244321}">
                <p14:modId xmlns:p14="http://schemas.microsoft.com/office/powerpoint/2010/main" val="509288014"/>
              </p:ext>
            </p:extLst>
          </p:nvPr>
        </p:nvGraphicFramePr>
        <p:xfrm>
          <a:off x="342070" y="8062669"/>
          <a:ext cx="2992222" cy="2299747"/>
        </p:xfrm>
        <a:graphic>
          <a:graphicData uri="http://schemas.openxmlformats.org/drawingml/2006/table">
            <a:tbl>
              <a:tblPr>
                <a:tableStyleId>{4F39AAAA-E70A-46FF-89B2-95C5C7D1B06D}</a:tableStyleId>
              </a:tblPr>
              <a:tblGrid>
                <a:gridCol w="671932">
                  <a:extLst>
                    <a:ext uri="{9D8B030D-6E8A-4147-A177-3AD203B41FA5}">
                      <a16:colId xmlns:a16="http://schemas.microsoft.com/office/drawing/2014/main" xmlns="" val="211546176"/>
                    </a:ext>
                  </a:extLst>
                </a:gridCol>
                <a:gridCol w="1177290">
                  <a:extLst>
                    <a:ext uri="{9D8B030D-6E8A-4147-A177-3AD203B41FA5}">
                      <a16:colId xmlns:a16="http://schemas.microsoft.com/office/drawing/2014/main" xmlns="" val="3491942129"/>
                    </a:ext>
                  </a:extLst>
                </a:gridCol>
                <a:gridCol w="1143000">
                  <a:extLst>
                    <a:ext uri="{9D8B030D-6E8A-4147-A177-3AD203B41FA5}">
                      <a16:colId xmlns:a16="http://schemas.microsoft.com/office/drawing/2014/main" xmlns="" val="3794531898"/>
                    </a:ext>
                  </a:extLst>
                </a:gridCol>
              </a:tblGrid>
              <a:tr h="371887">
                <a:tc>
                  <a:txBody>
                    <a:bodyPr/>
                    <a:lstStyle/>
                    <a:p>
                      <a:pPr indent="-1270" algn="ctr">
                        <a:lnSpc>
                          <a:spcPct val="115000"/>
                        </a:lnSpc>
                      </a:pPr>
                      <a:r>
                        <a:rPr lang="es-ES" sz="1100" b="1" dirty="0">
                          <a:effectLst/>
                        </a:rPr>
                        <a:t>Muestra</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a:effectLst/>
                        </a:rPr>
                        <a:t>País de fabricación</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a:effectLst/>
                        </a:rPr>
                        <a:t>Actividad en Bq/kg</a:t>
                      </a:r>
                      <a:endParaRPr lang="en-US" sz="1000" b="1">
                        <a:effectLst/>
                        <a:latin typeface="Arial" panose="020B0604020202020204" pitchFamily="34" charset="0"/>
                        <a:ea typeface="Arial" panose="020B0604020202020204" pitchFamily="34" charset="0"/>
                      </a:endParaRPr>
                    </a:p>
                  </a:txBody>
                  <a:tcPr marL="0" marR="0" marT="0" marB="0" anchor="b">
                    <a:solidFill>
                      <a:schemeClr val="accent3">
                        <a:lumMod val="60000"/>
                        <a:lumOff val="40000"/>
                      </a:schemeClr>
                    </a:solidFill>
                  </a:tcPr>
                </a:tc>
                <a:extLst>
                  <a:ext uri="{0D108BD9-81ED-4DB2-BD59-A6C34878D82A}">
                    <a16:rowId xmlns:a16="http://schemas.microsoft.com/office/drawing/2014/main" xmlns="" val="3716831997"/>
                  </a:ext>
                </a:extLst>
              </a:tr>
              <a:tr h="185944">
                <a:tc>
                  <a:txBody>
                    <a:bodyPr/>
                    <a:lstStyle/>
                    <a:p>
                      <a:pPr indent="-1270" algn="ctr">
                        <a:lnSpc>
                          <a:spcPct val="115000"/>
                        </a:lnSpc>
                      </a:pPr>
                      <a:r>
                        <a:rPr lang="es-ES" sz="1100" b="1">
                          <a:effectLst/>
                        </a:rPr>
                        <a:t>A</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a:effectLst/>
                        </a:rPr>
                        <a:t>Brasil</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7,22±0,13</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extLst>
                  <a:ext uri="{0D108BD9-81ED-4DB2-BD59-A6C34878D82A}">
                    <a16:rowId xmlns:a16="http://schemas.microsoft.com/office/drawing/2014/main" xmlns="" val="1150962773"/>
                  </a:ext>
                </a:extLst>
              </a:tr>
              <a:tr h="185944">
                <a:tc>
                  <a:txBody>
                    <a:bodyPr/>
                    <a:lstStyle/>
                    <a:p>
                      <a:pPr indent="-1270" algn="ctr">
                        <a:lnSpc>
                          <a:spcPct val="115000"/>
                        </a:lnSpc>
                      </a:pPr>
                      <a:r>
                        <a:rPr lang="es-ES" sz="1100" b="1">
                          <a:effectLst/>
                        </a:rPr>
                        <a:t>B</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Paraguay</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7,26±0,07</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extLst>
                  <a:ext uri="{0D108BD9-81ED-4DB2-BD59-A6C34878D82A}">
                    <a16:rowId xmlns:a16="http://schemas.microsoft.com/office/drawing/2014/main" xmlns="" val="4218027723"/>
                  </a:ext>
                </a:extLst>
              </a:tr>
              <a:tr h="185944">
                <a:tc>
                  <a:txBody>
                    <a:bodyPr/>
                    <a:lstStyle/>
                    <a:p>
                      <a:pPr indent="-1270" algn="ctr">
                        <a:lnSpc>
                          <a:spcPct val="115000"/>
                        </a:lnSpc>
                      </a:pPr>
                      <a:r>
                        <a:rPr lang="es-ES" sz="1100" b="1">
                          <a:effectLst/>
                        </a:rPr>
                        <a:t>C</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a:effectLst/>
                        </a:rPr>
                        <a:t>Paraguay</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6,40±0,43</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extLst>
                  <a:ext uri="{0D108BD9-81ED-4DB2-BD59-A6C34878D82A}">
                    <a16:rowId xmlns:a16="http://schemas.microsoft.com/office/drawing/2014/main" xmlns="" val="3843437883"/>
                  </a:ext>
                </a:extLst>
              </a:tr>
              <a:tr h="185944">
                <a:tc>
                  <a:txBody>
                    <a:bodyPr/>
                    <a:lstStyle/>
                    <a:p>
                      <a:pPr indent="-1270" algn="ctr">
                        <a:lnSpc>
                          <a:spcPct val="115000"/>
                        </a:lnSpc>
                      </a:pPr>
                      <a:r>
                        <a:rPr lang="es-ES" sz="1100" b="1">
                          <a:effectLst/>
                        </a:rPr>
                        <a:t>D</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Brasil</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7,64±0,13</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extLst>
                  <a:ext uri="{0D108BD9-81ED-4DB2-BD59-A6C34878D82A}">
                    <a16:rowId xmlns:a16="http://schemas.microsoft.com/office/drawing/2014/main" xmlns="" val="3306615008"/>
                  </a:ext>
                </a:extLst>
              </a:tr>
              <a:tr h="185944">
                <a:tc>
                  <a:txBody>
                    <a:bodyPr/>
                    <a:lstStyle/>
                    <a:p>
                      <a:pPr indent="-1270" algn="ctr">
                        <a:lnSpc>
                          <a:spcPct val="115000"/>
                        </a:lnSpc>
                      </a:pPr>
                      <a:r>
                        <a:rPr lang="es-ES" sz="1100" b="1">
                          <a:effectLst/>
                        </a:rPr>
                        <a:t>E</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a:effectLst/>
                        </a:rPr>
                        <a:t>Paraguay</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8,06±0,39</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extLst>
                  <a:ext uri="{0D108BD9-81ED-4DB2-BD59-A6C34878D82A}">
                    <a16:rowId xmlns:a16="http://schemas.microsoft.com/office/drawing/2014/main" xmlns="" val="480987032"/>
                  </a:ext>
                </a:extLst>
              </a:tr>
              <a:tr h="185944">
                <a:tc>
                  <a:txBody>
                    <a:bodyPr/>
                    <a:lstStyle/>
                    <a:p>
                      <a:pPr indent="-1270" algn="ctr">
                        <a:lnSpc>
                          <a:spcPct val="115000"/>
                        </a:lnSpc>
                      </a:pPr>
                      <a:r>
                        <a:rPr lang="es-ES" sz="1100" b="1">
                          <a:effectLst/>
                        </a:rPr>
                        <a:t>F</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a:effectLst/>
                        </a:rPr>
                        <a:t>Paraguay</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7,45±0,10</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extLst>
                  <a:ext uri="{0D108BD9-81ED-4DB2-BD59-A6C34878D82A}">
                    <a16:rowId xmlns:a16="http://schemas.microsoft.com/office/drawing/2014/main" xmlns="" val="2117235891"/>
                  </a:ext>
                </a:extLst>
              </a:tr>
              <a:tr h="185944">
                <a:tc>
                  <a:txBody>
                    <a:bodyPr/>
                    <a:lstStyle/>
                    <a:p>
                      <a:pPr indent="-1270" algn="ctr">
                        <a:lnSpc>
                          <a:spcPct val="115000"/>
                        </a:lnSpc>
                      </a:pPr>
                      <a:r>
                        <a:rPr lang="es-ES" sz="1100" b="1">
                          <a:effectLst/>
                        </a:rPr>
                        <a:t>G</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a:effectLst/>
                        </a:rPr>
                        <a:t>Brasil</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5,45±0,21</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extLst>
                  <a:ext uri="{0D108BD9-81ED-4DB2-BD59-A6C34878D82A}">
                    <a16:rowId xmlns:a16="http://schemas.microsoft.com/office/drawing/2014/main" xmlns="" val="3040059706"/>
                  </a:ext>
                </a:extLst>
              </a:tr>
              <a:tr h="185944">
                <a:tc>
                  <a:txBody>
                    <a:bodyPr/>
                    <a:lstStyle/>
                    <a:p>
                      <a:pPr indent="-1270" algn="ctr">
                        <a:lnSpc>
                          <a:spcPct val="115000"/>
                        </a:lnSpc>
                      </a:pPr>
                      <a:r>
                        <a:rPr lang="es-ES" sz="1100" b="1">
                          <a:effectLst/>
                        </a:rPr>
                        <a:t>H</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a:effectLst/>
                        </a:rPr>
                        <a:t>Colombia</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11,24±0,14</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extLst>
                  <a:ext uri="{0D108BD9-81ED-4DB2-BD59-A6C34878D82A}">
                    <a16:rowId xmlns:a16="http://schemas.microsoft.com/office/drawing/2014/main" xmlns="" val="363361008"/>
                  </a:ext>
                </a:extLst>
              </a:tr>
              <a:tr h="185944">
                <a:tc>
                  <a:txBody>
                    <a:bodyPr/>
                    <a:lstStyle/>
                    <a:p>
                      <a:pPr indent="-1270" algn="ctr">
                        <a:lnSpc>
                          <a:spcPct val="115000"/>
                        </a:lnSpc>
                      </a:pPr>
                      <a:r>
                        <a:rPr lang="es-ES" sz="1100" b="1">
                          <a:effectLst/>
                        </a:rPr>
                        <a:t>I</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a:effectLst/>
                        </a:rPr>
                        <a:t>Brasil</a:t>
                      </a:r>
                      <a:endParaRPr lang="en-US" sz="1000" b="1">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7,05±0,48</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extLst>
                  <a:ext uri="{0D108BD9-81ED-4DB2-BD59-A6C34878D82A}">
                    <a16:rowId xmlns:a16="http://schemas.microsoft.com/office/drawing/2014/main" xmlns="" val="912096248"/>
                  </a:ext>
                </a:extLst>
              </a:tr>
              <a:tr h="185944">
                <a:tc>
                  <a:txBody>
                    <a:bodyPr/>
                    <a:lstStyle/>
                    <a:p>
                      <a:pPr indent="-1270" algn="ctr">
                        <a:lnSpc>
                          <a:spcPct val="115000"/>
                        </a:lnSpc>
                      </a:pPr>
                      <a:r>
                        <a:rPr lang="es-ES" sz="1100" b="1" dirty="0">
                          <a:effectLst/>
                        </a:rPr>
                        <a:t>J</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Polonia</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tc>
                  <a:txBody>
                    <a:bodyPr/>
                    <a:lstStyle/>
                    <a:p>
                      <a:pPr indent="-1270" algn="ctr">
                        <a:lnSpc>
                          <a:spcPct val="115000"/>
                        </a:lnSpc>
                      </a:pPr>
                      <a:r>
                        <a:rPr lang="es-ES" sz="1100" b="1" dirty="0">
                          <a:effectLst/>
                        </a:rPr>
                        <a:t>6,51±0,47</a:t>
                      </a:r>
                      <a:endParaRPr lang="en-US" sz="1000" b="1" dirty="0">
                        <a:effectLst/>
                        <a:latin typeface="Arial" panose="020B0604020202020204" pitchFamily="34" charset="0"/>
                        <a:ea typeface="Arial" panose="020B0604020202020204" pitchFamily="34" charset="0"/>
                      </a:endParaRPr>
                    </a:p>
                  </a:txBody>
                  <a:tcPr marL="25400" marR="25400" marT="0" marB="0" anchor="b">
                    <a:solidFill>
                      <a:schemeClr val="accent3">
                        <a:lumMod val="60000"/>
                        <a:lumOff val="40000"/>
                      </a:schemeClr>
                    </a:solidFill>
                  </a:tcPr>
                </a:tc>
                <a:extLst>
                  <a:ext uri="{0D108BD9-81ED-4DB2-BD59-A6C34878D82A}">
                    <a16:rowId xmlns:a16="http://schemas.microsoft.com/office/drawing/2014/main" xmlns="" val="3028196720"/>
                  </a:ext>
                </a:extLst>
              </a:tr>
            </a:tbl>
          </a:graphicData>
        </a:graphic>
      </p:graphicFrame>
      <p:sp>
        <p:nvSpPr>
          <p:cNvPr id="65" name="CuadroTexto 64">
            <a:extLst>
              <a:ext uri="{FF2B5EF4-FFF2-40B4-BE49-F238E27FC236}">
                <a16:creationId xmlns:a16="http://schemas.microsoft.com/office/drawing/2014/main" xmlns="" id="{3539136F-8B04-BA74-419D-E5E4863769A1}"/>
              </a:ext>
            </a:extLst>
          </p:cNvPr>
          <p:cNvSpPr txBox="1"/>
          <p:nvPr/>
        </p:nvSpPr>
        <p:spPr>
          <a:xfrm>
            <a:off x="257623" y="7515412"/>
            <a:ext cx="3161115" cy="553998"/>
          </a:xfrm>
          <a:prstGeom prst="rect">
            <a:avLst/>
          </a:prstGeom>
          <a:noFill/>
        </p:spPr>
        <p:txBody>
          <a:bodyPr wrap="square">
            <a:spAutoFit/>
          </a:bodyPr>
          <a:lstStyle/>
          <a:p>
            <a:pPr indent="-1270" algn="just"/>
            <a:endParaRPr lang="es-ES" sz="1000" b="1" dirty="0">
              <a:effectLst/>
              <a:latin typeface="Times New Roman" panose="02020603050405020304" pitchFamily="18" charset="0"/>
              <a:ea typeface="Times New Roman" panose="02020603050405020304" pitchFamily="18" charset="0"/>
            </a:endParaRPr>
          </a:p>
          <a:p>
            <a:pPr indent="-1270" algn="just"/>
            <a:r>
              <a:rPr lang="es-ES" sz="1000" b="1" dirty="0">
                <a:effectLst/>
                <a:latin typeface="Times New Roman" panose="02020603050405020304" pitchFamily="18" charset="0"/>
                <a:ea typeface="Times New Roman" panose="02020603050405020304" pitchFamily="18" charset="0"/>
              </a:rPr>
              <a:t>Tabla 1.</a:t>
            </a:r>
            <a:r>
              <a:rPr lang="es-ES" sz="1000" dirty="0">
                <a:effectLst/>
                <a:latin typeface="Times New Roman" panose="02020603050405020304" pitchFamily="18" charset="0"/>
                <a:ea typeface="Times New Roman" panose="02020603050405020304" pitchFamily="18" charset="0"/>
              </a:rPr>
              <a:t> Concentración de actividad de cesio</a:t>
            </a:r>
            <a:r>
              <a:rPr lang="es-ES" sz="1000" dirty="0">
                <a:latin typeface="Times New Roman" panose="02020603050405020304" pitchFamily="18" charset="0"/>
                <a:ea typeface="Times New Roman" panose="02020603050405020304" pitchFamily="18" charset="0"/>
              </a:rPr>
              <a:t>-</a:t>
            </a:r>
            <a:r>
              <a:rPr lang="es-ES" sz="1000" dirty="0">
                <a:effectLst/>
                <a:latin typeface="Times New Roman" panose="02020603050405020304" pitchFamily="18" charset="0"/>
                <a:ea typeface="Times New Roman" panose="02020603050405020304" pitchFamily="18" charset="0"/>
              </a:rPr>
              <a:t>137 en muestras de café comercializadas en Asunción Paraguay. </a:t>
            </a:r>
            <a:endParaRPr lang="en-US" sz="1000" dirty="0">
              <a:effectLst/>
              <a:latin typeface="Arial" panose="020B0604020202020204" pitchFamily="34" charset="0"/>
              <a:ea typeface="Arial" panose="020B0604020202020204" pitchFamily="34" charset="0"/>
            </a:endParaRPr>
          </a:p>
        </p:txBody>
      </p:sp>
      <p:sp>
        <p:nvSpPr>
          <p:cNvPr id="68" name="CuadroTexto 67">
            <a:extLst>
              <a:ext uri="{FF2B5EF4-FFF2-40B4-BE49-F238E27FC236}">
                <a16:creationId xmlns:a16="http://schemas.microsoft.com/office/drawing/2014/main" xmlns="" id="{609487B1-49F0-E52B-214E-E95C1A0EA086}"/>
              </a:ext>
            </a:extLst>
          </p:cNvPr>
          <p:cNvSpPr txBox="1"/>
          <p:nvPr/>
        </p:nvSpPr>
        <p:spPr>
          <a:xfrm>
            <a:off x="3518443" y="7668280"/>
            <a:ext cx="3036000" cy="1785104"/>
          </a:xfrm>
          <a:prstGeom prst="rect">
            <a:avLst/>
          </a:prstGeom>
          <a:noFill/>
        </p:spPr>
        <p:txBody>
          <a:bodyPr wrap="square">
            <a:spAutoFit/>
          </a:bodyPr>
          <a:lstStyle/>
          <a:p>
            <a:pPr algn="just"/>
            <a:r>
              <a:rPr lang="es-ES" sz="1000" dirty="0">
                <a:latin typeface="Times New Roman" panose="02020603050405020304" pitchFamily="18" charset="0"/>
                <a:cs typeface="Times New Roman" panose="02020603050405020304" pitchFamily="18" charset="0"/>
              </a:rPr>
              <a:t>De las diferentes marcas de café comercializadas en Asunción, fueron analizadas diez marcas, cuatro de las cuales son de origen nacional.  Los resultados obtenidos oscilan entre 5,45±0,21 y 11,24±0,14 Bq/kg para concentración de actividad de cesio-137, donde la mayor concentración fue encontrada en la muestra de café de origen colombiano, la segunda mayor concentración de actividad corresponde a una  muestra de origen nacional, con un valor de 8,06±0,39 Bq/kg y una marca de origen brasilero es la que reportó el menor valor de actividad de 5,45±0,21 Bq/kg</a:t>
            </a:r>
            <a:endParaRPr lang="en-US" sz="1000" b="1" strike="sngStrike" dirty="0">
              <a:solidFill>
                <a:srgbClr val="FF0000"/>
              </a:solidFill>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xmlns="" id="{85DB9E44-06C1-DC9B-2198-DD3602F33D51}"/>
              </a:ext>
            </a:extLst>
          </p:cNvPr>
          <p:cNvPicPr>
            <a:picLocks noChangeAspect="1"/>
          </p:cNvPicPr>
          <p:nvPr/>
        </p:nvPicPr>
        <p:blipFill>
          <a:blip r:embed="rId4"/>
          <a:stretch>
            <a:fillRect/>
          </a:stretch>
        </p:blipFill>
        <p:spPr>
          <a:xfrm>
            <a:off x="5227026" y="9542926"/>
            <a:ext cx="965800" cy="751442"/>
          </a:xfrm>
          <a:prstGeom prst="rect">
            <a:avLst/>
          </a:prstGeom>
        </p:spPr>
      </p:pic>
      <p:pic>
        <p:nvPicPr>
          <p:cNvPr id="4" name="Imagen 3">
            <a:extLst>
              <a:ext uri="{FF2B5EF4-FFF2-40B4-BE49-F238E27FC236}">
                <a16:creationId xmlns:a16="http://schemas.microsoft.com/office/drawing/2014/main" xmlns="" id="{7256F258-F905-16B6-F008-31194787B66E}"/>
              </a:ext>
            </a:extLst>
          </p:cNvPr>
          <p:cNvPicPr>
            <a:picLocks noChangeAspect="1"/>
          </p:cNvPicPr>
          <p:nvPr/>
        </p:nvPicPr>
        <p:blipFill>
          <a:blip r:embed="rId5"/>
          <a:stretch>
            <a:fillRect/>
          </a:stretch>
        </p:blipFill>
        <p:spPr>
          <a:xfrm>
            <a:off x="3658775" y="9514561"/>
            <a:ext cx="919862" cy="783230"/>
          </a:xfrm>
          <a:prstGeom prst="rect">
            <a:avLst/>
          </a:prstGeom>
        </p:spPr>
      </p:pic>
      <p:pic>
        <p:nvPicPr>
          <p:cNvPr id="14" name="Imagen 13">
            <a:extLst>
              <a:ext uri="{FF2B5EF4-FFF2-40B4-BE49-F238E27FC236}">
                <a16:creationId xmlns:a16="http://schemas.microsoft.com/office/drawing/2014/main" xmlns="" id="{AC8E9498-FDEA-A132-BE7D-5ABDD6CB5124}"/>
              </a:ext>
            </a:extLst>
          </p:cNvPr>
          <p:cNvPicPr>
            <a:picLocks noChangeAspect="1"/>
          </p:cNvPicPr>
          <p:nvPr/>
        </p:nvPicPr>
        <p:blipFill>
          <a:blip r:embed="rId6"/>
          <a:stretch>
            <a:fillRect/>
          </a:stretch>
        </p:blipFill>
        <p:spPr>
          <a:xfrm>
            <a:off x="-26590" y="-52083"/>
            <a:ext cx="6884590" cy="1822704"/>
          </a:xfrm>
          <a:prstGeom prst="rect">
            <a:avLst/>
          </a:prstGeom>
        </p:spPr>
      </p:pic>
      <p:pic>
        <p:nvPicPr>
          <p:cNvPr id="16" name="Imagen 15">
            <a:extLst>
              <a:ext uri="{FF2B5EF4-FFF2-40B4-BE49-F238E27FC236}">
                <a16:creationId xmlns:a16="http://schemas.microsoft.com/office/drawing/2014/main" xmlns="" id="{C20A1ED4-2B00-D317-374A-4CBB0F4759AB}"/>
              </a:ext>
            </a:extLst>
          </p:cNvPr>
          <p:cNvPicPr>
            <a:picLocks noChangeAspect="1"/>
          </p:cNvPicPr>
          <p:nvPr/>
        </p:nvPicPr>
        <p:blipFill rotWithShape="1">
          <a:blip r:embed="rId6"/>
          <a:srcRect l="72006" t="16583" r="-4582" b="23563"/>
          <a:stretch/>
        </p:blipFill>
        <p:spPr>
          <a:xfrm>
            <a:off x="4321553" y="266285"/>
            <a:ext cx="2321622" cy="1175969"/>
          </a:xfrm>
          <a:prstGeom prst="rect">
            <a:avLst/>
          </a:prstGeom>
        </p:spPr>
      </p:pic>
      <p:pic>
        <p:nvPicPr>
          <p:cNvPr id="18" name="Imagen 17">
            <a:extLst>
              <a:ext uri="{FF2B5EF4-FFF2-40B4-BE49-F238E27FC236}">
                <a16:creationId xmlns:a16="http://schemas.microsoft.com/office/drawing/2014/main" xmlns="" id="{13054B37-2E89-E1F3-3651-58695E671AC3}"/>
              </a:ext>
            </a:extLst>
          </p:cNvPr>
          <p:cNvPicPr>
            <a:picLocks noChangeAspect="1"/>
          </p:cNvPicPr>
          <p:nvPr/>
        </p:nvPicPr>
        <p:blipFill rotWithShape="1">
          <a:blip r:embed="rId6"/>
          <a:srcRect l="3596" t="9544" r="36494" b="9271"/>
          <a:stretch/>
        </p:blipFill>
        <p:spPr>
          <a:xfrm>
            <a:off x="85469" y="176840"/>
            <a:ext cx="4236084" cy="1401011"/>
          </a:xfrm>
          <a:prstGeom prst="rect">
            <a:avLst/>
          </a:prstGeom>
        </p:spPr>
      </p:pic>
      <p:pic>
        <p:nvPicPr>
          <p:cNvPr id="19" name="Imagen 18">
            <a:extLst>
              <a:ext uri="{FF2B5EF4-FFF2-40B4-BE49-F238E27FC236}">
                <a16:creationId xmlns:a16="http://schemas.microsoft.com/office/drawing/2014/main" xmlns="" id="{84779954-4528-BC0F-697C-03964956B7C2}"/>
              </a:ext>
            </a:extLst>
          </p:cNvPr>
          <p:cNvPicPr>
            <a:picLocks noChangeAspect="1"/>
          </p:cNvPicPr>
          <p:nvPr/>
        </p:nvPicPr>
        <p:blipFill>
          <a:blip r:embed="rId7"/>
          <a:stretch>
            <a:fillRect/>
          </a:stretch>
        </p:blipFill>
        <p:spPr>
          <a:xfrm>
            <a:off x="5893242" y="447539"/>
            <a:ext cx="883997" cy="859611"/>
          </a:xfrm>
          <a:prstGeom prst="rect">
            <a:avLst/>
          </a:prstGeom>
        </p:spPr>
      </p:pic>
      <p:sp>
        <p:nvSpPr>
          <p:cNvPr id="23" name="Google Shape;87;p1">
            <a:extLst>
              <a:ext uri="{FF2B5EF4-FFF2-40B4-BE49-F238E27FC236}">
                <a16:creationId xmlns:a16="http://schemas.microsoft.com/office/drawing/2014/main" xmlns="" id="{1168443B-3C3E-9580-1AD8-A9F51617FB94}"/>
              </a:ext>
            </a:extLst>
          </p:cNvPr>
          <p:cNvSpPr/>
          <p:nvPr/>
        </p:nvSpPr>
        <p:spPr>
          <a:xfrm>
            <a:off x="331097" y="7334635"/>
            <a:ext cx="6169216" cy="369261"/>
          </a:xfrm>
          <a:prstGeom prst="rect">
            <a:avLst/>
          </a:prstGeom>
          <a:solidFill>
            <a:schemeClr val="accent4">
              <a:lumMod val="60000"/>
              <a:lumOff val="40000"/>
            </a:schemeClr>
          </a:solidFill>
          <a:ln>
            <a:noFill/>
          </a:ln>
        </p:spPr>
        <p:txBody>
          <a:bodyPr spcFirstLastPara="1" wrap="square" lIns="121900" tIns="60925" rIns="121900" bIns="60925" anchor="t" anchorCtr="0">
            <a:spAutoFit/>
          </a:bodyPr>
          <a:lstStyle/>
          <a:p>
            <a:pPr marL="0" marR="0" lvl="0" indent="0" algn="ctr" rtl="0">
              <a:lnSpc>
                <a:spcPct val="100000"/>
              </a:lnSpc>
              <a:spcBef>
                <a:spcPts val="0"/>
              </a:spcBef>
              <a:spcAft>
                <a:spcPts val="0"/>
              </a:spcAft>
              <a:buNone/>
            </a:pPr>
            <a:r>
              <a:rPr lang="es-ES" sz="1600" b="1" i="0" u="none" strike="noStrike" cap="none" dirty="0" smtClean="0">
                <a:solidFill>
                  <a:schemeClr val="dk1"/>
                </a:solidFill>
                <a:latin typeface="Times New Roman"/>
                <a:ea typeface="Times New Roman"/>
                <a:cs typeface="Times New Roman"/>
                <a:sym typeface="Times New Roman"/>
              </a:rPr>
              <a:t>Resultados</a:t>
            </a:r>
            <a:endParaRPr lang="es-ES" sz="1600" b="1" i="0" u="none" strike="noStrike" cap="none" dirty="0">
              <a:solidFill>
                <a:schemeClr val="dk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573</Words>
  <Application>Microsoft Office PowerPoint</Application>
  <PresentationFormat>Panorámica</PresentationFormat>
  <Paragraphs>55</Paragraphs>
  <Slides>1</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Times New Roman</vt:lpstr>
      <vt:lpstr>Tema de Office</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Paci</dc:creator>
  <cp:lastModifiedBy>LuzZita BovedA</cp:lastModifiedBy>
  <cp:revision>41</cp:revision>
  <dcterms:created xsi:type="dcterms:W3CDTF">2022-10-28T14:24:45Z</dcterms:created>
  <dcterms:modified xsi:type="dcterms:W3CDTF">2023-11-06T23:17:04Z</dcterms:modified>
</cp:coreProperties>
</file>