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6858000" cx="9144000"/>
  <p:notesSz cx="6858000" cy="9144000"/>
  <p:embeddedFontLst>
    <p:embeddedFont>
      <p:font typeface="Roboto Serif"/>
      <p:regular r:id="rId54"/>
      <p:bold r:id="rId55"/>
      <p:italic r:id="rId56"/>
      <p:boldItalic r:id="rId57"/>
    </p:embeddedFont>
    <p:embeddedFont>
      <p:font typeface="Roboto Slab"/>
      <p:regular r:id="rId58"/>
      <p:bold r:id="rId59"/>
    </p:embeddedFont>
    <p:embeddedFont>
      <p:font typeface="Roboto Slab Light"/>
      <p:regular r:id="rId60"/>
      <p:bold r:id="rId61"/>
    </p:embeddedFont>
    <p:embeddedFont>
      <p:font typeface="Roboto"/>
      <p:regular r:id="rId62"/>
      <p:bold r:id="rId63"/>
      <p:italic r:id="rId64"/>
      <p:boldItalic r:id="rId65"/>
    </p:embeddedFont>
    <p:embeddedFont>
      <p:font typeface="Atkinson Hyperlegible"/>
      <p:regular r:id="rId66"/>
      <p:bold r:id="rId67"/>
      <p:italic r:id="rId68"/>
      <p:boldItalic r:id="rId69"/>
    </p:embeddedFont>
    <p:embeddedFont>
      <p:font typeface="Arvo"/>
      <p:regular r:id="rId70"/>
      <p:bold r:id="rId71"/>
      <p:italic r:id="rId72"/>
      <p:boldItalic r:id="rId73"/>
    </p:embeddedFont>
    <p:embeddedFont>
      <p:font typeface="Arial Black"/>
      <p:regular r:id="rId74"/>
    </p:embeddedFont>
    <p:embeddedFont>
      <p:font typeface="Gill Sans"/>
      <p:regular r:id="rId75"/>
      <p:bold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7" roundtripDataSignature="AMtx7mjjFh/bDDWz/5RjZmr11Hxw8jLX9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C02CEAA-E740-4813-9F4F-646892ACA998}">
  <a:tblStyle styleId="{1C02CEAA-E740-4813-9F4F-646892ACA998}"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DE7E512-C4DD-45FC-9FF0-D62B84C9C8D0}"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F8DDFDF-8A00-459F-A830-90726661F071}" styleName="Table_2">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3ECA2D9-394C-4618-B450-EBBE7BA904D5}" styleName="Table_3">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D004925-014A-4D2E-914F-08A46B1E5FE7}" styleName="Table_4">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Arvo-boldItalic.fntdata"/><Relationship Id="rId72" Type="http://schemas.openxmlformats.org/officeDocument/2006/relationships/font" Target="fonts/Arvo-italic.fntdata"/><Relationship Id="rId31" Type="http://schemas.openxmlformats.org/officeDocument/2006/relationships/slide" Target="slides/slide25.xml"/><Relationship Id="rId75" Type="http://schemas.openxmlformats.org/officeDocument/2006/relationships/font" Target="fonts/GillSans-regular.fntdata"/><Relationship Id="rId30" Type="http://schemas.openxmlformats.org/officeDocument/2006/relationships/slide" Target="slides/slide24.xml"/><Relationship Id="rId74" Type="http://schemas.openxmlformats.org/officeDocument/2006/relationships/font" Target="fonts/ArialBlack-regular.fntdata"/><Relationship Id="rId33" Type="http://schemas.openxmlformats.org/officeDocument/2006/relationships/slide" Target="slides/slide27.xml"/><Relationship Id="rId77" Type="http://customschemas.google.com/relationships/presentationmetadata" Target="metadata"/><Relationship Id="rId32" Type="http://schemas.openxmlformats.org/officeDocument/2006/relationships/slide" Target="slides/slide26.xml"/><Relationship Id="rId76" Type="http://schemas.openxmlformats.org/officeDocument/2006/relationships/font" Target="fonts/GillSans-bold.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Arvo-bold.fntdata"/><Relationship Id="rId70" Type="http://schemas.openxmlformats.org/officeDocument/2006/relationships/font" Target="fonts/Arvo-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regular.fntdata"/><Relationship Id="rId61" Type="http://schemas.openxmlformats.org/officeDocument/2006/relationships/font" Target="fonts/RobotoSlabLight-bold.fntdata"/><Relationship Id="rId20" Type="http://schemas.openxmlformats.org/officeDocument/2006/relationships/slide" Target="slides/slide14.xml"/><Relationship Id="rId64" Type="http://schemas.openxmlformats.org/officeDocument/2006/relationships/font" Target="fonts/Roboto-italic.fntdata"/><Relationship Id="rId63" Type="http://schemas.openxmlformats.org/officeDocument/2006/relationships/font" Target="fonts/Roboto-bold.fntdata"/><Relationship Id="rId22" Type="http://schemas.openxmlformats.org/officeDocument/2006/relationships/slide" Target="slides/slide16.xml"/><Relationship Id="rId66" Type="http://schemas.openxmlformats.org/officeDocument/2006/relationships/font" Target="fonts/AtkinsonHyperlegible-regular.fntdata"/><Relationship Id="rId21" Type="http://schemas.openxmlformats.org/officeDocument/2006/relationships/slide" Target="slides/slide15.xml"/><Relationship Id="rId65" Type="http://schemas.openxmlformats.org/officeDocument/2006/relationships/font" Target="fonts/Roboto-boldItalic.fntdata"/><Relationship Id="rId24" Type="http://schemas.openxmlformats.org/officeDocument/2006/relationships/slide" Target="slides/slide18.xml"/><Relationship Id="rId68" Type="http://schemas.openxmlformats.org/officeDocument/2006/relationships/font" Target="fonts/AtkinsonHyperlegible-italic.fntdata"/><Relationship Id="rId23" Type="http://schemas.openxmlformats.org/officeDocument/2006/relationships/slide" Target="slides/slide17.xml"/><Relationship Id="rId67" Type="http://schemas.openxmlformats.org/officeDocument/2006/relationships/font" Target="fonts/AtkinsonHyperlegible-bold.fntdata"/><Relationship Id="rId60" Type="http://schemas.openxmlformats.org/officeDocument/2006/relationships/font" Target="fonts/RobotoSlabLight-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AtkinsonHyperlegible-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Serif-bold.fntdata"/><Relationship Id="rId10" Type="http://schemas.openxmlformats.org/officeDocument/2006/relationships/slide" Target="slides/slide4.xml"/><Relationship Id="rId54" Type="http://schemas.openxmlformats.org/officeDocument/2006/relationships/font" Target="fonts/RobotoSerif-regular.fntdata"/><Relationship Id="rId13" Type="http://schemas.openxmlformats.org/officeDocument/2006/relationships/slide" Target="slides/slide7.xml"/><Relationship Id="rId57" Type="http://schemas.openxmlformats.org/officeDocument/2006/relationships/font" Target="fonts/RobotoSerif-boldItalic.fntdata"/><Relationship Id="rId12" Type="http://schemas.openxmlformats.org/officeDocument/2006/relationships/slide" Target="slides/slide6.xml"/><Relationship Id="rId56" Type="http://schemas.openxmlformats.org/officeDocument/2006/relationships/font" Target="fonts/RobotoSerif-italic.fntdata"/><Relationship Id="rId15" Type="http://schemas.openxmlformats.org/officeDocument/2006/relationships/slide" Target="slides/slide9.xml"/><Relationship Id="rId59" Type="http://schemas.openxmlformats.org/officeDocument/2006/relationships/font" Target="fonts/RobotoSlab-bold.fntdata"/><Relationship Id="rId14" Type="http://schemas.openxmlformats.org/officeDocument/2006/relationships/slide" Target="slides/slide8.xml"/><Relationship Id="rId58" Type="http://schemas.openxmlformats.org/officeDocument/2006/relationships/font" Target="fonts/RobotoSlab-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Hola muy buenas a todos</a:t>
            </a:r>
            <a:endParaRPr/>
          </a:p>
          <a:p>
            <a:pPr indent="-298450" lvl="0" marL="457200" rtl="0" algn="l">
              <a:spcBef>
                <a:spcPts val="0"/>
              </a:spcBef>
              <a:spcAft>
                <a:spcPts val="0"/>
              </a:spcAft>
              <a:buSzPts val="1100"/>
              <a:buChar char="●"/>
            </a:pPr>
            <a:r>
              <a:rPr lang="es-PY"/>
              <a:t>mi nombre es Erik Wasmosy</a:t>
            </a:r>
            <a:endParaRPr/>
          </a:p>
          <a:p>
            <a:pPr indent="-298450" lvl="0" marL="457200" rtl="0" algn="l">
              <a:spcBef>
                <a:spcPts val="0"/>
              </a:spcBef>
              <a:spcAft>
                <a:spcPts val="0"/>
              </a:spcAft>
              <a:buSzPts val="1100"/>
              <a:buChar char="●"/>
            </a:pPr>
            <a:r>
              <a:rPr lang="es-PY"/>
              <a:t>y hoy les vengo a mostrar un resumen, de 2 tesis de grado para ingenieria </a:t>
            </a:r>
            <a:r>
              <a:rPr lang="es-PY"/>
              <a:t>informática de la UC</a:t>
            </a:r>
            <a:endParaRPr/>
          </a:p>
          <a:p>
            <a:pPr indent="-298450" lvl="0" marL="457200" rtl="0" algn="l">
              <a:spcBef>
                <a:spcPts val="0"/>
              </a:spcBef>
              <a:spcAft>
                <a:spcPts val="0"/>
              </a:spcAft>
              <a:buSzPts val="1100"/>
              <a:buChar char="●"/>
            </a:pPr>
            <a:r>
              <a:rPr lang="es-PY"/>
              <a:t>Donde estas tratan de { Interacciones, recomendaciones y comunidades online La influencia que tiene la diversidad}</a:t>
            </a:r>
            <a:endParaRPr/>
          </a:p>
        </p:txBody>
      </p:sp>
      <p:sp>
        <p:nvSpPr>
          <p:cNvPr id="190" name="Google Shape;19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ea81be7ae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Entonces, Nosotros </a:t>
            </a:r>
            <a:r>
              <a:rPr lang="es-PY"/>
              <a:t>necesitamos</a:t>
            </a:r>
            <a:r>
              <a:rPr lang="es-PY"/>
              <a:t> relacionar a Ivan con alguien, que en este caso, entienda de </a:t>
            </a:r>
            <a:r>
              <a:rPr lang="es-PY"/>
              <a:t>trigonometría.</a:t>
            </a:r>
            <a:endParaRPr/>
          </a:p>
          <a:p>
            <a:pPr indent="-298450" lvl="0" marL="457200" rtl="0" algn="l">
              <a:spcBef>
                <a:spcPts val="0"/>
              </a:spcBef>
              <a:spcAft>
                <a:spcPts val="0"/>
              </a:spcAft>
              <a:buSzPts val="1100"/>
              <a:buChar char="●"/>
            </a:pPr>
            <a:r>
              <a:rPr lang="es-PY"/>
              <a:t>O sea nosotros necesitamos Conectar a estudiantes basándonos en sus competencias académicas. </a:t>
            </a:r>
            <a:endParaRPr/>
          </a:p>
        </p:txBody>
      </p:sp>
      <p:sp>
        <p:nvSpPr>
          <p:cNvPr id="296" name="Google Shape;296;g1ea81be7aeb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ea81be7ae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Otro ejemplo, Seria el de Olga.</a:t>
            </a:r>
            <a:endParaRPr/>
          </a:p>
          <a:p>
            <a:pPr indent="-298450" lvl="0" marL="457200" rtl="0" algn="l">
              <a:spcBef>
                <a:spcPts val="0"/>
              </a:spcBef>
              <a:spcAft>
                <a:spcPts val="0"/>
              </a:spcAft>
              <a:buSzPts val="1100"/>
              <a:buChar char="●"/>
            </a:pPr>
            <a:r>
              <a:rPr lang="es-PY"/>
              <a:t>Donde Olga viene de otra ciudad para estudiar en Asuncion.</a:t>
            </a:r>
            <a:endParaRPr/>
          </a:p>
          <a:p>
            <a:pPr indent="-298450" lvl="0" marL="457200" rtl="0" algn="l">
              <a:spcBef>
                <a:spcPts val="0"/>
              </a:spcBef>
              <a:spcAft>
                <a:spcPts val="0"/>
              </a:spcAft>
              <a:buSzPts val="1100"/>
              <a:buChar char="●"/>
            </a:pPr>
            <a:r>
              <a:rPr lang="es-PY"/>
              <a:t>Y ella esta buscando, donde puede conseguir comida vegana.</a:t>
            </a:r>
            <a:endParaRPr/>
          </a:p>
        </p:txBody>
      </p:sp>
      <p:sp>
        <p:nvSpPr>
          <p:cNvPr id="313" name="Google Shape;313;g1ea81be7aeb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ea81be7ae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Entonces de la misma manera que Ivan,</a:t>
            </a:r>
            <a:endParaRPr/>
          </a:p>
          <a:p>
            <a:pPr indent="-298450" lvl="0" marL="457200" rtl="0" algn="l">
              <a:spcBef>
                <a:spcPts val="0"/>
              </a:spcBef>
              <a:spcAft>
                <a:spcPts val="0"/>
              </a:spcAft>
              <a:buSzPts val="1100"/>
              <a:buChar char="●"/>
            </a:pPr>
            <a:r>
              <a:rPr lang="es-PY"/>
              <a:t>Como nosotros podemos ayudar a Olga</a:t>
            </a:r>
            <a:endParaRPr/>
          </a:p>
        </p:txBody>
      </p:sp>
      <p:sp>
        <p:nvSpPr>
          <p:cNvPr id="324" name="Google Shape;324;g1ea81be7aeb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ea81be7aeb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Asi que, nuevamente necesitamos conectar a Olga</a:t>
            </a:r>
            <a:endParaRPr/>
          </a:p>
          <a:p>
            <a:pPr indent="-298450" lvl="0" marL="457200" rtl="0" algn="l">
              <a:spcBef>
                <a:spcPts val="0"/>
              </a:spcBef>
              <a:spcAft>
                <a:spcPts val="0"/>
              </a:spcAft>
              <a:buSzPts val="1100"/>
              <a:buChar char="●"/>
            </a:pPr>
            <a:r>
              <a:rPr lang="es-PY"/>
              <a:t>con alguien que conozca de un restaurante vegano en asuncion.</a:t>
            </a:r>
            <a:endParaRPr/>
          </a:p>
        </p:txBody>
      </p:sp>
      <p:sp>
        <p:nvSpPr>
          <p:cNvPr id="335" name="Google Shape;335;g1ea81be7aeb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ea81be7aeb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Como mencionamos, nosotros queremos que una persona que entienda del tema, responda nuestra pregunta especifica,</a:t>
            </a:r>
            <a:endParaRPr/>
          </a:p>
          <a:p>
            <a:pPr indent="-298450" lvl="0" marL="457200" rtl="0" algn="l">
              <a:spcBef>
                <a:spcPts val="0"/>
              </a:spcBef>
              <a:spcAft>
                <a:spcPts val="0"/>
              </a:spcAft>
              <a:buSzPts val="1100"/>
              <a:buChar char="●"/>
            </a:pPr>
            <a:r>
              <a:rPr lang="es-PY"/>
              <a:t>es decir, nuestro respondedor tiene que tener ciertos conocimientos y competencias para ayudar en estos escenarios</a:t>
            </a:r>
            <a:endParaRPr/>
          </a:p>
        </p:txBody>
      </p:sp>
      <p:sp>
        <p:nvSpPr>
          <p:cNvPr id="361" name="Google Shape;361;g1ea81be7aeb_0_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ea81be7aeb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Dicho esto, aparte de tener los factores de diversidad, para ofrecer una mejor asistencia</a:t>
            </a:r>
            <a:endParaRPr/>
          </a:p>
          <a:p>
            <a:pPr indent="-298450" lvl="0" marL="457200" rtl="0" algn="l">
              <a:spcBef>
                <a:spcPts val="0"/>
              </a:spcBef>
              <a:spcAft>
                <a:spcPts val="0"/>
              </a:spcAft>
              <a:buSzPts val="1100"/>
              <a:buChar char="●"/>
            </a:pPr>
            <a:r>
              <a:rPr lang="es-PY"/>
              <a:t>se debe tener en cuenta, cual es la necesidad que se busca cumplir cuando alguien hace la pregunta.</a:t>
            </a:r>
            <a:endParaRPr/>
          </a:p>
          <a:p>
            <a:pPr indent="-298450" lvl="0" marL="457200" rtl="0" algn="l">
              <a:spcBef>
                <a:spcPts val="0"/>
              </a:spcBef>
              <a:spcAft>
                <a:spcPts val="0"/>
              </a:spcAft>
              <a:buSzPts val="1100"/>
              <a:buChar char="●"/>
            </a:pPr>
            <a:r>
              <a:rPr lang="es-PY"/>
              <a:t>Asi que por ello hicimos una </a:t>
            </a:r>
            <a:r>
              <a:rPr lang="es-PY"/>
              <a:t>clasificación</a:t>
            </a:r>
            <a:r>
              <a:rPr lang="es-PY"/>
              <a:t> de preguntas de las interacciones</a:t>
            </a:r>
            <a:endParaRPr/>
          </a:p>
        </p:txBody>
      </p:sp>
      <p:sp>
        <p:nvSpPr>
          <p:cNvPr id="375" name="Google Shape;375;g1ea81be7aeb_0_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ea81be7aeb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Bueno y </a:t>
            </a:r>
            <a:r>
              <a:rPr lang="es-PY"/>
              <a:t>aquí</a:t>
            </a:r>
            <a:r>
              <a:rPr lang="es-PY"/>
              <a:t> pueden ver un resumen de la cantidad de participantes e interacciones</a:t>
            </a:r>
            <a:endParaRPr/>
          </a:p>
          <a:p>
            <a:pPr indent="-298450" lvl="0" marL="457200" rtl="0" algn="l">
              <a:spcBef>
                <a:spcPts val="0"/>
              </a:spcBef>
              <a:spcAft>
                <a:spcPts val="0"/>
              </a:spcAft>
              <a:buSzPts val="1100"/>
              <a:buChar char="●"/>
            </a:pPr>
            <a:r>
              <a:rPr lang="es-PY"/>
              <a:t>que hubieron por cada piloto y universidad.</a:t>
            </a:r>
            <a:endParaRPr/>
          </a:p>
        </p:txBody>
      </p:sp>
      <p:sp>
        <p:nvSpPr>
          <p:cNvPr id="384" name="Google Shape;384;g1ea81be7aeb_0_2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ea81be7aeb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Para hacer las </a:t>
            </a:r>
            <a:r>
              <a:rPr lang="es-PY"/>
              <a:t>clasificación</a:t>
            </a:r>
            <a:r>
              <a:rPr lang="es-PY"/>
              <a:t>, usamos 2 </a:t>
            </a:r>
            <a:r>
              <a:rPr lang="es-PY"/>
              <a:t>métodos</a:t>
            </a:r>
            <a:r>
              <a:rPr lang="es-PY"/>
              <a:t> de </a:t>
            </a:r>
            <a:r>
              <a:rPr lang="es-PY"/>
              <a:t>categorización</a:t>
            </a:r>
            <a:endParaRPr/>
          </a:p>
          <a:p>
            <a:pPr indent="-298450" lvl="0" marL="457200" rtl="0" algn="l">
              <a:spcBef>
                <a:spcPts val="0"/>
              </a:spcBef>
              <a:spcAft>
                <a:spcPts val="0"/>
              </a:spcAft>
              <a:buSzPts val="1100"/>
              <a:buChar char="●"/>
            </a:pPr>
            <a:r>
              <a:rPr lang="es-PY"/>
              <a:t>Que nos parecieron las factibles para este caso.</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s-PY"/>
              <a:t>Por un lado la </a:t>
            </a:r>
            <a:r>
              <a:rPr lang="es-PY"/>
              <a:t>Jerarquía</a:t>
            </a:r>
            <a:r>
              <a:rPr lang="es-PY"/>
              <a:t> de necesidades de maslow, donde en este se busca comprender </a:t>
            </a:r>
            <a:r>
              <a:rPr lang="es-PY"/>
              <a:t>cuál</a:t>
            </a:r>
            <a:r>
              <a:rPr lang="es-PY"/>
              <a:t> es la necesidad humana que alguien en una etapa de su vida.</a:t>
            </a:r>
            <a:endParaRPr/>
          </a:p>
          <a:p>
            <a:pPr indent="-298450" lvl="0" marL="457200" rtl="0" algn="l">
              <a:spcBef>
                <a:spcPts val="0"/>
              </a:spcBef>
              <a:spcAft>
                <a:spcPts val="0"/>
              </a:spcAft>
              <a:buSzPts val="1100"/>
              <a:buChar char="●"/>
            </a:pPr>
            <a:r>
              <a:rPr lang="es-PY"/>
              <a:t>Donde esta abarca desde las necesidades </a:t>
            </a:r>
            <a:r>
              <a:rPr lang="es-PY"/>
              <a:t>Fisiológicas</a:t>
            </a:r>
            <a:r>
              <a:rPr lang="es-PY"/>
              <a:t> hasta las necesidades de a</a:t>
            </a:r>
            <a:r>
              <a:rPr lang="es-PY"/>
              <a:t>utorrealización</a:t>
            </a:r>
            <a:r>
              <a:rPr lang="es-PY"/>
              <a: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s-PY"/>
              <a:t>Por otro lado, como complemento tenemos la </a:t>
            </a:r>
            <a:r>
              <a:rPr lang="es-PY"/>
              <a:t>clasificación</a:t>
            </a:r>
            <a:r>
              <a:rPr lang="es-PY"/>
              <a:t> de Wenger, donde </a:t>
            </a:r>
            <a:r>
              <a:rPr lang="es-PY"/>
              <a:t>esté</a:t>
            </a:r>
            <a:r>
              <a:rPr lang="es-PY"/>
              <a:t> busca entender </a:t>
            </a:r>
            <a:r>
              <a:rPr lang="es-PY"/>
              <a:t>cuál</a:t>
            </a:r>
            <a:r>
              <a:rPr lang="es-PY"/>
              <a:t> necesidad busca cumplir alguien con una pregunta, donde puede ser aplicado en un entorno </a:t>
            </a:r>
            <a:r>
              <a:rPr lang="es-PY"/>
              <a:t>académico</a:t>
            </a:r>
            <a:r>
              <a:rPr lang="es-PY"/>
              <a:t>.</a:t>
            </a:r>
            <a:endParaRPr/>
          </a:p>
        </p:txBody>
      </p:sp>
      <p:sp>
        <p:nvSpPr>
          <p:cNvPr id="392" name="Google Shape;392;g1ea81be7aeb_0_3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ea81be7aeb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Para esta </a:t>
            </a:r>
            <a:r>
              <a:rPr lang="es-PY"/>
              <a:t>clasificación</a:t>
            </a:r>
            <a:r>
              <a:rPr lang="es-PY"/>
              <a:t> hicimos una </a:t>
            </a:r>
            <a:r>
              <a:rPr lang="es-PY"/>
              <a:t>clasificación</a:t>
            </a:r>
            <a:r>
              <a:rPr lang="es-PY"/>
              <a:t> manual de cada una de las preguntas, </a:t>
            </a:r>
            <a:endParaRPr/>
          </a:p>
          <a:p>
            <a:pPr indent="-298450" lvl="0" marL="457200" rtl="0" algn="l">
              <a:spcBef>
                <a:spcPts val="0"/>
              </a:spcBef>
              <a:spcAft>
                <a:spcPts val="0"/>
              </a:spcAft>
              <a:buSzPts val="1100"/>
              <a:buChar char="●"/>
            </a:pPr>
            <a:r>
              <a:rPr lang="es-PY"/>
              <a:t>con ciertas </a:t>
            </a:r>
            <a:r>
              <a:rPr lang="es-PY"/>
              <a:t>metodologías</a:t>
            </a:r>
            <a:r>
              <a:rPr lang="es-PY"/>
              <a:t> para tener una </a:t>
            </a:r>
            <a:r>
              <a:rPr lang="es-PY"/>
              <a:t>clasificación</a:t>
            </a:r>
            <a:r>
              <a:rPr lang="es-PY"/>
              <a:t> </a:t>
            </a:r>
            <a:r>
              <a:rPr lang="es-PY"/>
              <a:t>más</a:t>
            </a:r>
            <a:r>
              <a:rPr lang="es-PY"/>
              <a:t> precisa y sin </a:t>
            </a:r>
            <a:r>
              <a:rPr lang="es-PY"/>
              <a:t>ambigüedades.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s-PY"/>
              <a:t>Pero tambien decidimos experimentar con una clasificacion automatica con modelos grandes de lenguajes como lo es chatgpt</a:t>
            </a:r>
            <a:endParaRPr/>
          </a:p>
          <a:p>
            <a:pPr indent="-298450" lvl="0" marL="457200" rtl="0" algn="l">
              <a:spcBef>
                <a:spcPts val="0"/>
              </a:spcBef>
              <a:spcAft>
                <a:spcPts val="0"/>
              </a:spcAft>
              <a:buSzPts val="1100"/>
              <a:buChar char="●"/>
            </a:pPr>
            <a:r>
              <a:rPr lang="es-PY"/>
              <a:t>Ya que sabemos que estos LLM estan entrenados con miles y miles de conjuntos de datos masivos de texto</a:t>
            </a:r>
            <a:endParaRPr/>
          </a:p>
          <a:p>
            <a:pPr indent="-298450" lvl="0" marL="457200" rtl="0" algn="l">
              <a:spcBef>
                <a:spcPts val="0"/>
              </a:spcBef>
              <a:spcAft>
                <a:spcPts val="0"/>
              </a:spcAft>
              <a:buSzPts val="1100"/>
              <a:buChar char="●"/>
            </a:pPr>
            <a:r>
              <a:rPr lang="es-PY"/>
              <a:t>asi que podemos comprender que estos tienen el conocimiento sobre la jerarquia de maslow.</a:t>
            </a:r>
            <a:endParaRPr/>
          </a:p>
        </p:txBody>
      </p:sp>
      <p:sp>
        <p:nvSpPr>
          <p:cNvPr id="403" name="Google Shape;403;g1ea81be7aeb_0_3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ea81be7aeb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Utilizamos una tecnica, que se conoce como “Prompt Engineering” que consiste en el diseño de prompts efectivos</a:t>
            </a:r>
            <a:endParaRPr/>
          </a:p>
          <a:p>
            <a:pPr indent="-298450" lvl="0" marL="457200" rtl="0" algn="l">
              <a:spcBef>
                <a:spcPts val="0"/>
              </a:spcBef>
              <a:spcAft>
                <a:spcPts val="0"/>
              </a:spcAft>
              <a:buSzPts val="1100"/>
              <a:buChar char="●"/>
            </a:pPr>
            <a:r>
              <a:rPr lang="es-PY"/>
              <a:t>para que el modelo pueda realizar mejor, la tarea solicitada.</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s-PY"/>
              <a:t>Asi que fuimos iterando entre diferentes prompts para sacarle el mayor jugo a estos modelos.</a:t>
            </a:r>
            <a:endParaRPr/>
          </a:p>
          <a:p>
            <a:pPr indent="-298450" lvl="0" marL="457200" rtl="0" algn="l">
              <a:spcBef>
                <a:spcPts val="0"/>
              </a:spcBef>
              <a:spcAft>
                <a:spcPts val="0"/>
              </a:spcAft>
              <a:buSzPts val="1100"/>
              <a:buChar char="●"/>
            </a:pPr>
            <a:r>
              <a:rPr lang="es-PY"/>
              <a:t>Y principalmente hubieron 3 prompts:</a:t>
            </a:r>
            <a:endParaRPr/>
          </a:p>
          <a:p>
            <a:pPr indent="-298450" lvl="0" marL="457200" rtl="0" algn="l">
              <a:spcBef>
                <a:spcPts val="0"/>
              </a:spcBef>
              <a:spcAft>
                <a:spcPts val="0"/>
              </a:spcAft>
              <a:buSzPts val="1100"/>
              <a:buChar char="●"/>
            </a:pPr>
            <a:r>
              <a:rPr lang="es-PY"/>
              <a:t>En el primer prompt solo se le pedia que clasifique la pregunta en base a la jerarquia de maslow y dandole algunos ejemplos de como debe responder (con la clasificacion)</a:t>
            </a:r>
            <a:endParaRPr/>
          </a:p>
          <a:p>
            <a:pPr indent="-298450" lvl="0" marL="457200" rtl="0" algn="l">
              <a:spcBef>
                <a:spcPts val="0"/>
              </a:spcBef>
              <a:spcAft>
                <a:spcPts val="0"/>
              </a:spcAft>
              <a:buSzPts val="1100"/>
              <a:buChar char="●"/>
            </a:pPr>
            <a:r>
              <a:rPr lang="es-PY"/>
              <a:t>El 2do era igual pero se le explico cada nivel de la jerarquia</a:t>
            </a:r>
            <a:endParaRPr/>
          </a:p>
          <a:p>
            <a:pPr indent="-298450" lvl="0" marL="457200" rtl="0" algn="l">
              <a:spcBef>
                <a:spcPts val="0"/>
              </a:spcBef>
              <a:spcAft>
                <a:spcPts val="0"/>
              </a:spcAft>
              <a:buSzPts val="1100"/>
              <a:buChar char="●"/>
            </a:pPr>
            <a:r>
              <a:rPr lang="es-PY"/>
              <a:t>Y por ultimo hubo un tercer prompt en el cual no se le mencionaba sobre maslow, y solo se le pasaba una lista de indicadores que usamos para la clasificion manual efectiva y que este deberia clasificar en una de ellas y despues se mapeaba a un nivel maslow.</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s-PY"/>
              <a:t>{Y AQUI DECIR LA PRECISION COMPARANDO NEUSTRA MANUAL Y PORQUE DECIDIMOS USAR LA MANUAL}</a:t>
            </a:r>
            <a:endParaRPr/>
          </a:p>
        </p:txBody>
      </p:sp>
      <p:sp>
        <p:nvSpPr>
          <p:cNvPr id="412" name="Google Shape;412;g1ea81be7aeb_0_3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360"/>
              </a:spcBef>
              <a:spcAft>
                <a:spcPts val="0"/>
              </a:spcAft>
              <a:buClr>
                <a:schemeClr val="dk1"/>
              </a:buClr>
              <a:buSzPts val="1200"/>
              <a:buChar char="●"/>
            </a:pPr>
            <a:r>
              <a:rPr lang="es-PY" sz="1200">
                <a:solidFill>
                  <a:schemeClr val="dk1"/>
                </a:solidFill>
              </a:rPr>
              <a:t>Arrancamos con una breve introducción y motivación.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Internet nos dio la posibilidad de mantener contacto con nuestros amigos que conocimos en otros contextos, </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asi como de hacer nuevas amistades y conocer diferentes personas a través de la red.</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Sin embargo, a pesar de compartir algunos intereses o caracteristicas en comun, nuestros amigos, </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o las personas con quienes interactuamos o compartimos no son iguales a nosotros, ni tampoco todos iguales entre si.</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
        <p:nvSpPr>
          <p:cNvPr id="197" name="Google Shape;1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ea81be7aeb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Aqui tenemos un resumen de la cantidad de preguntas clasificadas con respecto a la categorizacion de Wenger.</a:t>
            </a:r>
            <a:endParaRPr/>
          </a:p>
          <a:p>
            <a:pPr indent="-298450" lvl="0" marL="457200" rtl="0" algn="l">
              <a:spcBef>
                <a:spcPts val="0"/>
              </a:spcBef>
              <a:spcAft>
                <a:spcPts val="0"/>
              </a:spcAft>
              <a:buSzPts val="1100"/>
              <a:buChar char="●"/>
            </a:pPr>
            <a:r>
              <a:rPr lang="es-PY"/>
              <a:t>Podemos ver que algunas preguntas no se pudieron clasificar en una de ellas.</a:t>
            </a:r>
            <a:endParaRPr/>
          </a:p>
          <a:p>
            <a:pPr indent="-298450" lvl="0" marL="457200" rtl="0" algn="l">
              <a:spcBef>
                <a:spcPts val="0"/>
              </a:spcBef>
              <a:spcAft>
                <a:spcPts val="0"/>
              </a:spcAft>
              <a:buSzPts val="1100"/>
              <a:buChar char="●"/>
            </a:pPr>
            <a:r>
              <a:rPr lang="es-PY"/>
              <a:t>Y que hubo una alta tendencia en realizar consultas sobre pedido de informacion.</a:t>
            </a:r>
            <a:endParaRPr/>
          </a:p>
        </p:txBody>
      </p:sp>
      <p:sp>
        <p:nvSpPr>
          <p:cNvPr id="425" name="Google Shape;425;g1ea81be7aeb_0_3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ea81be7aeb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360"/>
              </a:spcBef>
              <a:spcAft>
                <a:spcPts val="0"/>
              </a:spcAft>
              <a:buClr>
                <a:schemeClr val="dk1"/>
              </a:buClr>
              <a:buSzPts val="1200"/>
              <a:buChar char="●"/>
            </a:pPr>
            <a:r>
              <a:rPr lang="es-PY" sz="1200">
                <a:solidFill>
                  <a:schemeClr val="dk1"/>
                </a:solidFill>
              </a:rPr>
              <a:t>Aqui se ven la cantidad de preguntas en base a wenger a traves del tiempo de estas interacciones,</a:t>
            </a:r>
            <a:endParaRPr sz="1200">
              <a:solidFill>
                <a:schemeClr val="dk1"/>
              </a:solidFill>
            </a:endParaRPr>
          </a:p>
          <a:p>
            <a:pPr indent="-304800" lvl="0" marL="457200" rtl="0" algn="l">
              <a:spcBef>
                <a:spcPts val="0"/>
              </a:spcBef>
              <a:spcAft>
                <a:spcPts val="0"/>
              </a:spcAft>
              <a:buClr>
                <a:schemeClr val="dk1"/>
              </a:buClr>
              <a:buSzPts val="1200"/>
              <a:buChar char="●"/>
            </a:pPr>
            <a:r>
              <a:rPr lang="es-PY" sz="1200">
                <a:solidFill>
                  <a:schemeClr val="dk1"/>
                </a:solidFill>
              </a:rPr>
              <a:t>discriminado por piloto donde cada uno duro 15 a 20 dias.</a:t>
            </a:r>
            <a:endParaRPr sz="1200">
              <a:solidFill>
                <a:schemeClr val="dk1"/>
              </a:solidFill>
            </a:endParaRPr>
          </a:p>
          <a:p>
            <a:pPr indent="0" lvl="0" marL="0" rtl="0" algn="l">
              <a:spcBef>
                <a:spcPts val="360"/>
              </a:spcBef>
              <a:spcAft>
                <a:spcPts val="0"/>
              </a:spcAft>
              <a:buNone/>
            </a:pPr>
            <a:r>
              <a:t/>
            </a:r>
            <a:endParaRPr sz="1200">
              <a:solidFill>
                <a:schemeClr val="dk1"/>
              </a:solidFill>
            </a:endParaRPr>
          </a:p>
          <a:p>
            <a:pPr indent="-304800" lvl="0" marL="457200" rtl="0" algn="l">
              <a:spcBef>
                <a:spcPts val="360"/>
              </a:spcBef>
              <a:spcAft>
                <a:spcPts val="0"/>
              </a:spcAft>
              <a:buClr>
                <a:schemeClr val="dk1"/>
              </a:buClr>
              <a:buSzPts val="1200"/>
              <a:buChar char="●"/>
            </a:pPr>
            <a:r>
              <a:rPr lang="es-PY" sz="1200">
                <a:solidFill>
                  <a:schemeClr val="dk1"/>
                </a:solidFill>
              </a:rPr>
              <a:t>Algo interesante que se ve es que en ambos pilotos, </a:t>
            </a:r>
            <a:endParaRPr sz="1200">
              <a:solidFill>
                <a:schemeClr val="dk1"/>
              </a:solidFill>
            </a:endParaRPr>
          </a:p>
          <a:p>
            <a:pPr indent="-304800" lvl="0" marL="457200" rtl="0" algn="l">
              <a:spcBef>
                <a:spcPts val="0"/>
              </a:spcBef>
              <a:spcAft>
                <a:spcPts val="0"/>
              </a:spcAft>
              <a:buClr>
                <a:schemeClr val="dk1"/>
              </a:buClr>
              <a:buSzPts val="1200"/>
              <a:buChar char="●"/>
            </a:pPr>
            <a:r>
              <a:rPr lang="es-PY" sz="1200">
                <a:solidFill>
                  <a:schemeClr val="dk1"/>
                </a:solidFill>
              </a:rPr>
              <a:t>es que hay una predominancia de preguntas en la categoria de pedido de informacion (la linea celeste), con apenas participacion de las demas categorias.</a:t>
            </a:r>
            <a:endParaRPr sz="1200">
              <a:solidFill>
                <a:schemeClr val="dk1"/>
              </a:solidFill>
            </a:endParaRPr>
          </a:p>
          <a:p>
            <a:pPr indent="0" lvl="0" marL="0" rtl="0" algn="l">
              <a:spcBef>
                <a:spcPts val="360"/>
              </a:spcBef>
              <a:spcAft>
                <a:spcPts val="0"/>
              </a:spcAft>
              <a:buNone/>
            </a:pPr>
            <a:r>
              <a:t/>
            </a:r>
            <a:endParaRPr sz="1200">
              <a:solidFill>
                <a:schemeClr val="dk1"/>
              </a:solidFill>
            </a:endParaRPr>
          </a:p>
          <a:p>
            <a:pPr indent="-304800" lvl="0" marL="457200" rtl="0" algn="l">
              <a:spcBef>
                <a:spcPts val="360"/>
              </a:spcBef>
              <a:spcAft>
                <a:spcPts val="0"/>
              </a:spcAft>
              <a:buClr>
                <a:schemeClr val="dk1"/>
              </a:buClr>
              <a:buSzPts val="1200"/>
              <a:buChar char="●"/>
            </a:pPr>
            <a:r>
              <a:rPr lang="es-PY" sz="1200">
                <a:solidFill>
                  <a:schemeClr val="dk1"/>
                </a:solidFill>
              </a:rPr>
              <a:t>Y otra cosa es que el piloto 2 tuvo un volumen menor interacciones, pero igual se repite de cierta forma el mismo patron en ambas experiencias, o sea hay picos similares pero no identicos.</a:t>
            </a:r>
            <a:endParaRPr sz="1200">
              <a:solidFill>
                <a:schemeClr val="dk1"/>
              </a:solidFill>
            </a:endParaRPr>
          </a:p>
        </p:txBody>
      </p:sp>
      <p:sp>
        <p:nvSpPr>
          <p:cNvPr id="431" name="Google Shape;431;g1ea81be7aeb_0_3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ea81be7aeb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360"/>
              </a:spcBef>
              <a:spcAft>
                <a:spcPts val="0"/>
              </a:spcAft>
              <a:buClr>
                <a:schemeClr val="dk1"/>
              </a:buClr>
              <a:buSzPts val="1200"/>
              <a:buChar char="●"/>
            </a:pPr>
            <a:r>
              <a:rPr lang="es-PY" sz="1200">
                <a:solidFill>
                  <a:schemeClr val="dk1"/>
                </a:solidFill>
              </a:rPr>
              <a:t>Aca tenemos discriminando por cada piloto y universidades.</a:t>
            </a:r>
            <a:endParaRPr sz="1200">
              <a:solidFill>
                <a:schemeClr val="dk1"/>
              </a:solidFill>
            </a:endParaRPr>
          </a:p>
          <a:p>
            <a:pPr indent="-304800" lvl="0" marL="457200" rtl="0" algn="l">
              <a:spcBef>
                <a:spcPts val="0"/>
              </a:spcBef>
              <a:spcAft>
                <a:spcPts val="0"/>
              </a:spcAft>
              <a:buClr>
                <a:schemeClr val="dk1"/>
              </a:buClr>
              <a:buSzPts val="1200"/>
              <a:buChar char="●"/>
            </a:pPr>
            <a:r>
              <a:rPr lang="es-PY" sz="1200">
                <a:solidFill>
                  <a:schemeClr val="dk1"/>
                </a:solidFill>
              </a:rPr>
              <a:t>Y vemos que en cada universidad se tiene predominancia de la categoria de pedidos de informacion.</a:t>
            </a:r>
            <a:endParaRPr sz="1200">
              <a:solidFill>
                <a:schemeClr val="dk1"/>
              </a:solidFill>
            </a:endParaRPr>
          </a:p>
          <a:p>
            <a:pPr indent="-304800" lvl="0" marL="457200" rtl="0" algn="l">
              <a:spcBef>
                <a:spcPts val="0"/>
              </a:spcBef>
              <a:spcAft>
                <a:spcPts val="0"/>
              </a:spcAft>
              <a:buClr>
                <a:schemeClr val="dk1"/>
              </a:buClr>
              <a:buSzPts val="1200"/>
              <a:buChar char="●"/>
            </a:pPr>
            <a:r>
              <a:rPr lang="es-PY" sz="1200">
                <a:solidFill>
                  <a:schemeClr val="dk1"/>
                </a:solidFill>
              </a:rPr>
              <a:t>A excepcion de LSE que si se ve una participacion mas variada en cuanto al tipo de pregunta que se hace.</a:t>
            </a:r>
            <a:endParaRPr sz="1200">
              <a:solidFill>
                <a:schemeClr val="dk1"/>
              </a:solidFill>
            </a:endParaRPr>
          </a:p>
        </p:txBody>
      </p:sp>
      <p:sp>
        <p:nvSpPr>
          <p:cNvPr id="441" name="Google Shape;441;g1ea81be7aeb_0_3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ea81be7aeb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Continuando</a:t>
            </a:r>
            <a:endParaRPr/>
          </a:p>
          <a:p>
            <a:pPr indent="-298450" lvl="0" marL="457200" rtl="0" algn="l">
              <a:spcBef>
                <a:spcPts val="0"/>
              </a:spcBef>
              <a:spcAft>
                <a:spcPts val="0"/>
              </a:spcAft>
              <a:buClr>
                <a:schemeClr val="dk1"/>
              </a:buClr>
              <a:buSzPts val="1100"/>
              <a:buChar char="●"/>
            </a:pPr>
            <a:r>
              <a:rPr lang="es-PY">
                <a:solidFill>
                  <a:schemeClr val="dk1"/>
                </a:solidFill>
              </a:rPr>
              <a:t>Aqui se ve el resumen de la cantidad de preguntas clasificadas con respecto a la categorizacion de Maslow.</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Donde en este caso la predominacia era sobre las necesidades sociales</a:t>
            </a:r>
            <a:endParaRPr>
              <a:solidFill>
                <a:schemeClr val="dk1"/>
              </a:solidFill>
            </a:endParaRPr>
          </a:p>
          <a:p>
            <a:pPr indent="0" lvl="0" marL="457200" rtl="0" algn="l">
              <a:spcBef>
                <a:spcPts val="0"/>
              </a:spcBef>
              <a:spcAft>
                <a:spcPts val="0"/>
              </a:spcAft>
              <a:buNone/>
            </a:pPr>
            <a:r>
              <a:t/>
            </a:r>
            <a:endParaRPr/>
          </a:p>
        </p:txBody>
      </p:sp>
      <p:sp>
        <p:nvSpPr>
          <p:cNvPr id="450" name="Google Shape;450;g1ea81be7aeb_0_3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ea81be7aeb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360"/>
              </a:spcBef>
              <a:spcAft>
                <a:spcPts val="0"/>
              </a:spcAft>
              <a:buNone/>
            </a:pPr>
            <a:r>
              <a:rPr lang="es-PY"/>
              <a:t>De mismo modo, Tenemos los graficos de las cantidad de preguntas en base a maslow a traves del tiempo.</a:t>
            </a:r>
            <a:endParaRPr/>
          </a:p>
          <a:p>
            <a:pPr indent="0" lvl="0" marL="457200" rtl="0" algn="l">
              <a:spcBef>
                <a:spcPts val="360"/>
              </a:spcBef>
              <a:spcAft>
                <a:spcPts val="0"/>
              </a:spcAft>
              <a:buNone/>
            </a:pPr>
            <a:r>
              <a:rPr lang="es-PY"/>
              <a:t>Y podemos ver nuevamente la predominacia de las necesidades sociales, donde muy poca interaccion con las otras categorias en ambos pilotos</a:t>
            </a:r>
            <a:endParaRPr/>
          </a:p>
        </p:txBody>
      </p:sp>
      <p:sp>
        <p:nvSpPr>
          <p:cNvPr id="458" name="Google Shape;458;g1ea81be7aeb_0_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ea81be7aeb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360"/>
              </a:spcBef>
              <a:spcAft>
                <a:spcPts val="0"/>
              </a:spcAft>
              <a:buClr>
                <a:schemeClr val="dk1"/>
              </a:buClr>
              <a:buSzPts val="1200"/>
              <a:buChar char="●"/>
            </a:pPr>
            <a:r>
              <a:rPr lang="es-PY" sz="1200">
                <a:solidFill>
                  <a:schemeClr val="dk1"/>
                </a:solidFill>
              </a:rPr>
              <a:t>En estos graficos, en los que tenemos la distinción entre las instituciones. </a:t>
            </a:r>
            <a:endParaRPr sz="1200">
              <a:solidFill>
                <a:schemeClr val="dk1"/>
              </a:solidFill>
            </a:endParaRPr>
          </a:p>
          <a:p>
            <a:pPr indent="-304800" lvl="0" marL="457200" rtl="0" algn="l">
              <a:spcBef>
                <a:spcPts val="0"/>
              </a:spcBef>
              <a:spcAft>
                <a:spcPts val="0"/>
              </a:spcAft>
              <a:buClr>
                <a:schemeClr val="dk1"/>
              </a:buClr>
              <a:buSzPts val="1200"/>
              <a:buChar char="●"/>
            </a:pPr>
            <a:r>
              <a:rPr lang="es-PY" sz="1200">
                <a:solidFill>
                  <a:schemeClr val="dk1"/>
                </a:solidFill>
              </a:rPr>
              <a:t>Tambien tenemos predominancia general de la categoría  de necesidades sociales. El unico caso  en el que podemos ver una participacion un poco mas interesante de  LSE Nuevamente para ambos pilotos.</a:t>
            </a:r>
            <a:endParaRPr/>
          </a:p>
        </p:txBody>
      </p:sp>
      <p:sp>
        <p:nvSpPr>
          <p:cNvPr id="467" name="Google Shape;467;g1ea81be7aeb_0_3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ea81be7aeb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Asi que en primer lugar concluimos que no hay una influencia en el contexto socio-cultura con el tipo de de pregunta realizada.</a:t>
            </a:r>
            <a:endParaRPr/>
          </a:p>
          <a:p>
            <a:pPr indent="-298450" lvl="0" marL="457200" rtl="0" algn="l">
              <a:spcBef>
                <a:spcPts val="0"/>
              </a:spcBef>
              <a:spcAft>
                <a:spcPts val="0"/>
              </a:spcAft>
              <a:buSzPts val="1100"/>
              <a:buChar char="●"/>
            </a:pPr>
            <a:r>
              <a:rPr lang="es-PY"/>
              <a:t>o sea, en el analisis, no importa de </a:t>
            </a:r>
            <a:r>
              <a:rPr lang="es-PY"/>
              <a:t>qué</a:t>
            </a:r>
            <a:r>
              <a:rPr lang="es-PY"/>
              <a:t> </a:t>
            </a:r>
            <a:r>
              <a:rPr lang="es-PY"/>
              <a:t>país</a:t>
            </a:r>
            <a:r>
              <a:rPr lang="es-PY"/>
              <a:t> </a:t>
            </a:r>
            <a:r>
              <a:rPr lang="es-PY"/>
              <a:t>eran</a:t>
            </a:r>
            <a:r>
              <a:rPr lang="es-PY"/>
              <a:t>, siempre predominaba y se </a:t>
            </a:r>
            <a:r>
              <a:rPr lang="es-PY"/>
              <a:t>repetía</a:t>
            </a:r>
            <a:r>
              <a:rPr lang="es-PY"/>
              <a:t> patrones de cierto tipo de pregunta.</a:t>
            </a:r>
            <a:endParaRPr/>
          </a:p>
        </p:txBody>
      </p:sp>
      <p:sp>
        <p:nvSpPr>
          <p:cNvPr id="476" name="Google Shape;476;g1ea81be7aeb_0_3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ea81be7aeb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PY">
                <a:solidFill>
                  <a:schemeClr val="dk1"/>
                </a:solidFill>
              </a:rPr>
              <a:t>Lo que nos lleva a la pregunta en la que se centra este trabajo: que aspectos de la diversidad influyen en que las interacciones de las personas perduren en el tiempo?</a:t>
            </a:r>
            <a:endParaRPr/>
          </a:p>
        </p:txBody>
      </p:sp>
      <p:sp>
        <p:nvSpPr>
          <p:cNvPr id="484" name="Google Shape;484;g1ea81be7aeb_1_2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ea81be7aeb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PY">
                <a:solidFill>
                  <a:schemeClr val="dk1"/>
                </a:solidFill>
              </a:rPr>
              <a:t>Entonces, de acuerdo a los datos disponibles: Cómo elegimos las variables? </a:t>
            </a:r>
            <a:endParaRPr>
              <a:solidFill>
                <a:schemeClr val="dk1"/>
              </a:solidFill>
            </a:endParaRPr>
          </a:p>
          <a:p>
            <a:pPr indent="0" lvl="0" marL="0" rtl="0" algn="l">
              <a:spcBef>
                <a:spcPts val="0"/>
              </a:spcBef>
              <a:spcAft>
                <a:spcPts val="0"/>
              </a:spcAft>
              <a:buClr>
                <a:schemeClr val="dk1"/>
              </a:buClr>
              <a:buSzPts val="1100"/>
              <a:buFont typeface="Arial"/>
              <a:buNone/>
            </a:pPr>
            <a:r>
              <a:rPr lang="es-PY">
                <a:solidFill>
                  <a:schemeClr val="dk1"/>
                </a:solidFill>
              </a:rPr>
              <a:t>En el caso del análisis de diversidad, necesitamos una variable que haya sido medida en el cuestionario y sea relevante para la identidad de las personas. </a:t>
            </a:r>
            <a:endParaRPr>
              <a:solidFill>
                <a:schemeClr val="dk1"/>
              </a:solidFill>
            </a:endParaRPr>
          </a:p>
          <a:p>
            <a:pPr indent="0" lvl="0" marL="0" rtl="0" algn="l">
              <a:spcBef>
                <a:spcPts val="0"/>
              </a:spcBef>
              <a:spcAft>
                <a:spcPts val="0"/>
              </a:spcAft>
              <a:buClr>
                <a:schemeClr val="dk1"/>
              </a:buClr>
              <a:buSzPts val="1100"/>
              <a:buFont typeface="Arial"/>
              <a:buNone/>
            </a:pPr>
            <a:r>
              <a:rPr lang="es-PY">
                <a:solidFill>
                  <a:schemeClr val="dk1"/>
                </a:solidFill>
              </a:rPr>
              <a:t>En el caso de la clasificación de preguntas, modelos que tengan sentido con el contenido de las preguntas y que nos den algún tipo de información sobre qué buscan los usuarios en la plataforma.</a:t>
            </a:r>
            <a:endParaRPr>
              <a:solidFill>
                <a:schemeClr val="dk1"/>
              </a:solidFill>
            </a:endParaRPr>
          </a:p>
          <a:p>
            <a:pPr indent="0" lvl="0" marL="0" rtl="0" algn="l">
              <a:spcBef>
                <a:spcPts val="0"/>
              </a:spcBef>
              <a:spcAft>
                <a:spcPts val="0"/>
              </a:spcAft>
              <a:buNone/>
            </a:pPr>
            <a:r>
              <a:t/>
            </a:r>
            <a:endParaRPr/>
          </a:p>
        </p:txBody>
      </p:sp>
      <p:sp>
        <p:nvSpPr>
          <p:cNvPr id="492" name="Google Shape;492;g1ea81be7aeb_1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ea81be7aeb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PY">
                <a:solidFill>
                  <a:schemeClr val="dk1"/>
                </a:solidFill>
              </a:rPr>
              <a:t>Así tenemos que la variable elegida para el analisis de la diversidad es la de los valores. Tenemos una dimension que juega un rol crucial en nuestras acciones, decisiones y percepciones. Este es el modelo de Gouveia.</a:t>
            </a:r>
            <a:endParaRPr>
              <a:solidFill>
                <a:schemeClr val="dk1"/>
              </a:solidFill>
            </a:endParaRPr>
          </a:p>
          <a:p>
            <a:pPr indent="0" lvl="0" marL="0" rtl="0" algn="l">
              <a:spcBef>
                <a:spcPts val="0"/>
              </a:spcBef>
              <a:spcAft>
                <a:spcPts val="0"/>
              </a:spcAft>
              <a:buClr>
                <a:schemeClr val="dk1"/>
              </a:buClr>
              <a:buSzPts val="1100"/>
              <a:buFont typeface="Arial"/>
              <a:buNone/>
            </a:pPr>
            <a:r>
              <a:rPr lang="es-PY">
                <a:solidFill>
                  <a:schemeClr val="dk1"/>
                </a:solidFill>
              </a:rPr>
              <a:t>En este grafico podemos ver las dimenciones de acuerdo a las necesidades a las que responden y a que guia de acciones. Tenemos entonces las 6 dimensiones de valores con sus respectivos conceptos para cada uno. Y viendo eso es que podemos entender como los valores se representan en todos los ambitos de nuestras vidas.</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498" name="Google Shape;498;g1ea81be7aeb_1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97240163bf_0_1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s-PY">
                <a:solidFill>
                  <a:schemeClr val="dk1"/>
                </a:solidFill>
              </a:rPr>
              <a:t>Y esto es gracias a la diversidad, </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la cual va más allá de diferencias superficiales como la edad, la procedencia o incluso los intereses.</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Cada persona tiene su propia personalidad, valores particulares, experiencias y perspectivas únicas,</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 además de diferentes habilidades y competencias, </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que de cierta forma son las que permiten que podamos sacar provecho de las amistades, </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podamos aprender cosas nuevas y buscar consejos en nuestros amigos.</a:t>
            </a:r>
            <a:endParaRPr>
              <a:solidFill>
                <a:schemeClr val="dk1"/>
              </a:solidFill>
            </a:endParaRPr>
          </a:p>
        </p:txBody>
      </p:sp>
      <p:sp>
        <p:nvSpPr>
          <p:cNvPr id="203" name="Google Shape;203;g297240163bf_0_14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ea81be7aeb_1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PY">
                <a:solidFill>
                  <a:schemeClr val="dk1"/>
                </a:solidFill>
              </a:rPr>
              <a:t>Para los proximos dos analisis voy a hacer una explicacion general de como funcionaron, para luego presentar los hallazgos de ambos en conjunto..</a:t>
            </a:r>
            <a:endParaRPr>
              <a:solidFill>
                <a:schemeClr val="dk1"/>
              </a:solidFill>
            </a:endParaRPr>
          </a:p>
          <a:p>
            <a:pPr indent="0" lvl="0" marL="0" rtl="0" algn="l">
              <a:spcBef>
                <a:spcPts val="0"/>
              </a:spcBef>
              <a:spcAft>
                <a:spcPts val="0"/>
              </a:spcAft>
              <a:buNone/>
            </a:pPr>
            <a:r>
              <a:rPr lang="es-PY">
                <a:solidFill>
                  <a:schemeClr val="dk1"/>
                </a:solidFill>
              </a:rPr>
              <a:t>Primeramente, en el analisis que vemos en esta diapositiva, tenemos la evolución según valores. Para ambos análisis de evolución se dividió el tiempo en 4 etapas, como se ve en la imagen.</a:t>
            </a:r>
            <a:endParaRPr>
              <a:solidFill>
                <a:schemeClr val="dk1"/>
              </a:solidFill>
            </a:endParaRPr>
          </a:p>
          <a:p>
            <a:pPr indent="0" lvl="0" marL="0" rtl="0" algn="l">
              <a:lnSpc>
                <a:spcPct val="115000"/>
              </a:lnSpc>
              <a:spcBef>
                <a:spcPts val="1200"/>
              </a:spcBef>
              <a:spcAft>
                <a:spcPts val="1200"/>
              </a:spcAft>
              <a:buNone/>
            </a:pPr>
            <a:r>
              <a:rPr lang="es-PY">
                <a:solidFill>
                  <a:schemeClr val="dk1"/>
                </a:solidFill>
              </a:rPr>
              <a:t>En este caso el tamaño de los nodos esta relacionado a la cantidad de interacciones que manejan, y los mismos cambian de color según la intensidad de los valores: azul para los bajos (los que se encuentran por debajo de la media), verde para los medios (los que se encuentran entre la media y la media + desviación estándar) y rojo para los altos (mayor a la media + desviación estándar). También tenemos gris para los que no se pueden definir.</a:t>
            </a:r>
            <a:endParaRPr>
              <a:solidFill>
                <a:schemeClr val="dk1"/>
              </a:solidFill>
            </a:endParaRPr>
          </a:p>
        </p:txBody>
      </p:sp>
      <p:sp>
        <p:nvSpPr>
          <p:cNvPr id="518" name="Google Shape;518;g1ea81be7aeb_1_3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ea81be7aeb_1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PY">
                <a:solidFill>
                  <a:schemeClr val="dk1"/>
                </a:solidFill>
              </a:rPr>
              <a:t>En este análisis de evolución tomamos los mismos cortes de la red que vimos antes. Como mencionamos antes, una de las cosas que buscamos es encontrar a los usuarios que mantienen una participación relativamente alta y constante, porque de cierta forma podmeos tomarlos como ejemplo de quienes mantienen la comunidad activa.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PY">
                <a:solidFill>
                  <a:schemeClr val="dk1"/>
                </a:solidFill>
              </a:rPr>
              <a:t>Para la identifiación de estos líderes, nos centramos especialmente en algo llamado "centralidad por grado de los nodos". Y suena un poco técnico, pero básicamente es una forma elegante de decir que estamos buscando a los usuarios más conectados o "populares" en cada fase de nuestro piloto. En los gráficos, se pone calcula la centralidad de los nodos y se dispone gráficamente de la red de modo a que los nodos más participativos estén en el centro. Este análisis se hizo para cada periodo, como vemos en esta tablita, identificandos a los cinco nodos, o usuarios, con más conexiones en cada período para ver si hay algunos que constantemente están en el centro de la acción.Así seleccionamos por lo menos dos líderes para cada institución, para cada piloto.</a:t>
            </a:r>
            <a:endParaRPr>
              <a:solidFill>
                <a:schemeClr val="dk1"/>
              </a:solidFill>
            </a:endParaRPr>
          </a:p>
          <a:p>
            <a:pPr indent="0" lvl="0" marL="0" rtl="0" algn="l">
              <a:lnSpc>
                <a:spcPct val="115000"/>
              </a:lnSpc>
              <a:spcBef>
                <a:spcPts val="1200"/>
              </a:spcBef>
              <a:spcAft>
                <a:spcPts val="0"/>
              </a:spcAft>
              <a:buNone/>
            </a:pPr>
            <a:r>
              <a:rPr lang="es-PY">
                <a:solidFill>
                  <a:schemeClr val="dk1"/>
                </a:solidFill>
              </a:rPr>
              <a:t>Luego, analizamos las dimensiones de valores de estos nodos destacados en contraposición con el promedio general y la evolución de acuerdo a cada valor en sí, en un chequeo para ver en qué se diferencian del resto, o que tienen en común estos usuarios.</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
        <p:nvSpPr>
          <p:cNvPr id="527" name="Google Shape;527;g1ea81be7aeb_1_3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ea81be7aeb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37" name="Google Shape;537;g1ea81be7aeb_1_2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97240163bf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Así</a:t>
            </a:r>
            <a:r>
              <a:rPr lang="es-PY"/>
              <a:t> que con eso ya finalizado, pasamos a la pregunta de lo que se </a:t>
            </a:r>
            <a:r>
              <a:rPr lang="es-PY"/>
              <a:t>centró</a:t>
            </a:r>
            <a:r>
              <a:rPr lang="es-PY"/>
              <a:t> mi tesis: { lo que dice}</a:t>
            </a:r>
            <a:endParaRPr/>
          </a:p>
          <a:p>
            <a:pPr indent="-298450" lvl="0" marL="457200" rtl="0" algn="l">
              <a:spcBef>
                <a:spcPts val="0"/>
              </a:spcBef>
              <a:spcAft>
                <a:spcPts val="0"/>
              </a:spcAft>
              <a:buSzPts val="1100"/>
              <a:buChar char="●"/>
            </a:pPr>
            <a:r>
              <a:rPr lang="es-PY"/>
              <a:t>porque puede haber varias personas que tengan el conocimiento y competencias para responder una pregunta,</a:t>
            </a:r>
            <a:endParaRPr/>
          </a:p>
          <a:p>
            <a:pPr indent="-298450" lvl="0" marL="457200" rtl="0" algn="l">
              <a:spcBef>
                <a:spcPts val="0"/>
              </a:spcBef>
              <a:spcAft>
                <a:spcPts val="0"/>
              </a:spcAft>
              <a:buSzPts val="1100"/>
              <a:buChar char="●"/>
            </a:pPr>
            <a:r>
              <a:rPr lang="es-PY"/>
              <a:t>pero capaz existan ciertos aspectos de la diversidad que puedan influir positivamente</a:t>
            </a:r>
            <a:r>
              <a:rPr lang="es-PY"/>
              <a:t> para encontrar a la</a:t>
            </a:r>
            <a:r>
              <a:rPr lang="es-PY"/>
              <a:t> mejor persona que pueda responder adecuadamente a esa persona quien lo consulta.</a:t>
            </a:r>
            <a:endParaRPr/>
          </a:p>
        </p:txBody>
      </p:sp>
      <p:sp>
        <p:nvSpPr>
          <p:cNvPr id="545" name="Google Shape;545;g297240163bf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97240163bf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97240163bf_0_6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97240163bf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97240163bf_0_7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97240163bf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97240163bf_0_8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97240163bf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97240163bf_0_8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97240163bf_0_8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97240163bf_0_8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97240163bf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297240163bf_0_8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97240163bf_0_1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PY">
                <a:solidFill>
                  <a:schemeClr val="dk1"/>
                </a:solidFill>
              </a:rPr>
              <a:t>• Nuestro trabajo se enfoca en el marco del proyecto WENET</a:t>
            </a:r>
            <a:endParaRPr>
              <a:solidFill>
                <a:schemeClr val="dk1"/>
              </a:solidFill>
            </a:endParaRPr>
          </a:p>
          <a:p>
            <a:pPr indent="0" lvl="0" marL="0" rtl="0" algn="l">
              <a:spcBef>
                <a:spcPts val="0"/>
              </a:spcBef>
              <a:spcAft>
                <a:spcPts val="0"/>
              </a:spcAft>
              <a:buClr>
                <a:schemeClr val="dk1"/>
              </a:buClr>
              <a:buSzPts val="1100"/>
              <a:buFont typeface="Arial"/>
              <a:buNone/>
            </a:pPr>
            <a:r>
              <a:rPr lang="es-PY">
                <a:solidFill>
                  <a:schemeClr val="dk1"/>
                </a:solidFill>
              </a:rPr>
              <a:t>• Un proyecto internacional que ASPIRA a mejorar la calidad de las interacción humanas mediadas por la tecnología</a:t>
            </a:r>
            <a:endParaRPr>
              <a:solidFill>
                <a:schemeClr val="dk1"/>
              </a:solidFill>
            </a:endParaRPr>
          </a:p>
          <a:p>
            <a:pPr indent="0" lvl="0" marL="0" rtl="0" algn="l">
              <a:spcBef>
                <a:spcPts val="0"/>
              </a:spcBef>
              <a:spcAft>
                <a:spcPts val="0"/>
              </a:spcAft>
              <a:buClr>
                <a:schemeClr val="dk1"/>
              </a:buClr>
              <a:buSzPts val="1100"/>
              <a:buFont typeface="Arial"/>
              <a:buNone/>
            </a:pPr>
            <a:r>
              <a:rPr lang="es-PY">
                <a:solidFill>
                  <a:schemeClr val="dk1"/>
                </a:solidFill>
              </a:rPr>
              <a:t>• con el uso de la diversidad de las personas .</a:t>
            </a:r>
            <a:endParaRPr/>
          </a:p>
        </p:txBody>
      </p:sp>
      <p:sp>
        <p:nvSpPr>
          <p:cNvPr id="209" name="Google Shape;209;g297240163bf_0_1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97240163bf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297240163bf_0_8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97240163bf_0_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97240163bf_0_8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97240163bf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97240163bf_0_9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ea81be7aeb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1ea81be7aeb_1_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1ea81be7aeb_1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1ea81be7aeb_1_3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97240163bf_0_586:notes"/>
          <p:cNvSpPr txBox="1"/>
          <p:nvPr>
            <p:ph idx="1" type="body"/>
          </p:nvPr>
        </p:nvSpPr>
        <p:spPr>
          <a:xfrm>
            <a:off x="685962" y="4343515"/>
            <a:ext cx="5486100" cy="4114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708" name="Google Shape;708;g297240163bf_0_586:notes"/>
          <p:cNvSpPr/>
          <p:nvPr>
            <p:ph idx="2" type="sldImg"/>
          </p:nvPr>
        </p:nvSpPr>
        <p:spPr>
          <a:xfrm>
            <a:off x="909166" y="686202"/>
            <a:ext cx="50397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97240163bf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297240163bf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97240163bf_0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Varias tesis y trabajos ya se realizaron en la UC basadas en este proyecto WENET,</a:t>
            </a:r>
            <a:endParaRPr/>
          </a:p>
          <a:p>
            <a:pPr indent="-298450" lvl="0" marL="457200" rtl="0" algn="l">
              <a:spcBef>
                <a:spcPts val="0"/>
              </a:spcBef>
              <a:spcAft>
                <a:spcPts val="0"/>
              </a:spcAft>
              <a:buSzPts val="1100"/>
              <a:buChar char="●"/>
            </a:pPr>
            <a:r>
              <a:rPr lang="es-PY"/>
              <a:t>Donde hoy les mostrare un mix de lo que fue mi tesis (Erik) con la tesis de Cecilia Brusquetti.</a:t>
            </a:r>
            <a:endParaRPr/>
          </a:p>
          <a:p>
            <a:pPr indent="0" lvl="0" marL="0" rtl="0" algn="l">
              <a:spcBef>
                <a:spcPts val="0"/>
              </a:spcBef>
              <a:spcAft>
                <a:spcPts val="0"/>
              </a:spcAft>
              <a:buNone/>
            </a:pPr>
            <a:r>
              <a:t/>
            </a:r>
            <a:endParaRPr/>
          </a:p>
        </p:txBody>
      </p:sp>
      <p:sp>
        <p:nvSpPr>
          <p:cNvPr id="216" name="Google Shape;216;g297240163bf_0_9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97240163bf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PY">
                <a:solidFill>
                  <a:schemeClr val="dk1"/>
                </a:solidFill>
              </a:rPr>
              <a:t>• Y para resumir brevemente,  en este proyecto  De WENET, </a:t>
            </a:r>
            <a:endParaRPr>
              <a:solidFill>
                <a:schemeClr val="dk1"/>
              </a:solidFill>
            </a:endParaRPr>
          </a:p>
          <a:p>
            <a:pPr indent="0" lvl="0" marL="0" rtl="0" algn="l">
              <a:spcBef>
                <a:spcPts val="0"/>
              </a:spcBef>
              <a:spcAft>
                <a:spcPts val="0"/>
              </a:spcAft>
              <a:buClr>
                <a:schemeClr val="dk1"/>
              </a:buClr>
              <a:buSzPts val="1100"/>
              <a:buFont typeface="Arial"/>
              <a:buNone/>
            </a:pPr>
            <a:r>
              <a:rPr lang="es-PY">
                <a:solidFill>
                  <a:schemeClr val="dk1"/>
                </a:solidFill>
              </a:rPr>
              <a:t>• Hubieron 2 experiencias piloto realizadas en estas 5 universidades alrededor del mundo.</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Donde estos pilotos consistian en chatbots que se ejecutaba dentro de telegram,</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 donde los estudiantes de estas universidades interactuaban entre ellos, </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rPr>
              <a:t>realizando preguntas, responder preguntas, y marcar una respuesta como mejor respuesta para su Pregunta.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241" name="Google Shape;241;g297240163bf_0_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97240163bf_0_1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s-PY">
                <a:solidFill>
                  <a:schemeClr val="dk1"/>
                </a:solidFill>
              </a:rPr>
              <a:t>Qué</a:t>
            </a:r>
            <a:r>
              <a:rPr lang="es-PY">
                <a:solidFill>
                  <a:schemeClr val="dk1"/>
                </a:solidFill>
              </a:rPr>
              <a:t> datos se tiene para realizar diferentes </a:t>
            </a:r>
            <a:r>
              <a:rPr lang="es-PY">
                <a:solidFill>
                  <a:schemeClr val="dk1"/>
                </a:solidFill>
              </a:rPr>
              <a:t>análisis</a:t>
            </a:r>
            <a:r>
              <a:rPr lang="es-PY">
                <a:solidFill>
                  <a:schemeClr val="dk1"/>
                </a:solidFill>
              </a:rPr>
              <a:t> y cuales fueron lo que usamos? </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highlight>
                  <a:srgbClr val="FBC868"/>
                </a:highlight>
              </a:rPr>
              <a:t>Principalmente tenemos 2 fuentes</a:t>
            </a:r>
            <a:endParaRPr>
              <a:solidFill>
                <a:schemeClr val="dk1"/>
              </a:solidFill>
              <a:highlight>
                <a:srgbClr val="FBC868"/>
              </a:highlight>
            </a:endParaRPr>
          </a:p>
          <a:p>
            <a:pPr indent="-298450" lvl="0" marL="457200" rtl="0" algn="l">
              <a:spcBef>
                <a:spcPts val="0"/>
              </a:spcBef>
              <a:spcAft>
                <a:spcPts val="0"/>
              </a:spcAft>
              <a:buClr>
                <a:schemeClr val="dk1"/>
              </a:buClr>
              <a:buSzPts val="1100"/>
              <a:buChar char="●"/>
            </a:pPr>
            <a:r>
              <a:rPr lang="es-PY">
                <a:solidFill>
                  <a:schemeClr val="dk1"/>
                </a:solidFill>
              </a:rPr>
              <a:t>Uno por parte de las interacciones de los chatbots, donde hay mas de 8000 interacciones que fueron generadas por mas de estos 250 estudiantes de las diferentes universidades.</a:t>
            </a:r>
            <a:endParaRPr>
              <a:solidFill>
                <a:schemeClr val="dk1"/>
              </a:solidFill>
            </a:endParaRPr>
          </a:p>
          <a:p>
            <a:pPr indent="-298450" lvl="0" marL="457200" rtl="0" algn="l">
              <a:spcBef>
                <a:spcPts val="0"/>
              </a:spcBef>
              <a:spcAft>
                <a:spcPts val="0"/>
              </a:spcAft>
              <a:buClr>
                <a:schemeClr val="dk1"/>
              </a:buClr>
              <a:buSzPts val="1100"/>
              <a:buChar char="●"/>
            </a:pPr>
            <a:r>
              <a:rPr lang="es-PY">
                <a:solidFill>
                  <a:schemeClr val="dk1"/>
                </a:solidFill>
                <a:highlight>
                  <a:srgbClr val="FF9900"/>
                </a:highlight>
              </a:rPr>
              <a:t>Y que estos estudiantes,</a:t>
            </a:r>
            <a:r>
              <a:rPr lang="es-PY">
                <a:solidFill>
                  <a:schemeClr val="dk1"/>
                </a:solidFill>
              </a:rPr>
              <a:t> respondieron un cuestionarios de diversidad, donde cada uno respondio mas de 100 preguntas del cuestionario </a:t>
            </a:r>
            <a:endParaRPr>
              <a:solidFill>
                <a:schemeClr val="dk1"/>
              </a:solidFill>
            </a:endParaRPr>
          </a:p>
          <a:p>
            <a:pPr indent="-298450" lvl="0" marL="457200" rtl="0" algn="l">
              <a:spcBef>
                <a:spcPts val="0"/>
              </a:spcBef>
              <a:spcAft>
                <a:spcPts val="0"/>
              </a:spcAft>
              <a:buClr>
                <a:schemeClr val="dk1"/>
              </a:buClr>
              <a:buSzPts val="1100"/>
              <a:buChar char="●"/>
            </a:pPr>
            <a:r>
              <a:rPr lang="es-PY" sz="1200">
                <a:solidFill>
                  <a:schemeClr val="dk1"/>
                </a:solidFill>
                <a:latin typeface="Times New Roman"/>
                <a:ea typeface="Times New Roman"/>
                <a:cs typeface="Times New Roman"/>
                <a:sym typeface="Times New Roman"/>
              </a:rPr>
              <a:t>Generando un rico perfil de diversidad de estos participantes y asi poder ser ampliamente analizados.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255" name="Google Shape;255;g297240163bf_0_14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ea81be7a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Para comenzar, pensemos en esta </a:t>
            </a:r>
            <a:r>
              <a:rPr lang="es-PY"/>
              <a:t>situación</a:t>
            </a:r>
            <a:endParaRPr/>
          </a:p>
          <a:p>
            <a:pPr indent="-298450" lvl="0" marL="457200" rtl="0" algn="l">
              <a:spcBef>
                <a:spcPts val="0"/>
              </a:spcBef>
              <a:spcAft>
                <a:spcPts val="0"/>
              </a:spcAft>
              <a:buSzPts val="1100"/>
              <a:buChar char="●"/>
            </a:pPr>
            <a:r>
              <a:rPr lang="es-PY"/>
              <a:t>{leer Ivan es un estu….}</a:t>
            </a:r>
            <a:endParaRPr/>
          </a:p>
          <a:p>
            <a:pPr indent="-298450" lvl="0" marL="457200" rtl="0" algn="l">
              <a:spcBef>
                <a:spcPts val="0"/>
              </a:spcBef>
              <a:spcAft>
                <a:spcPts val="0"/>
              </a:spcAft>
              <a:buSzPts val="1100"/>
              <a:buChar char="●"/>
            </a:pPr>
            <a:r>
              <a:rPr lang="es-PY"/>
              <a:t>{leer el examen..}</a:t>
            </a:r>
            <a:endParaRPr/>
          </a:p>
        </p:txBody>
      </p:sp>
      <p:sp>
        <p:nvSpPr>
          <p:cNvPr id="272" name="Google Shape;272;g1ea81be7ae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ea81be7ae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PY"/>
              <a:t>asi que en ese caso, como podemos ayudar a Ivan?</a:t>
            </a:r>
            <a:endParaRPr/>
          </a:p>
        </p:txBody>
      </p:sp>
      <p:sp>
        <p:nvSpPr>
          <p:cNvPr id="283" name="Google Shape;283;g1ea81be7aeb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hyperlink" Target="mailto:info@internetofus.eu" TargetMode="External"/><Relationship Id="rId5" Type="http://schemas.openxmlformats.org/officeDocument/2006/relationships/hyperlink" Target="http://www.internetofus.eu/" TargetMode="External"/><Relationship Id="rId6" Type="http://schemas.openxmlformats.org/officeDocument/2006/relationships/hyperlink" Target="https://twitter.com/WeNetProject"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5"/>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5"/>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1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4"/>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5"/>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5"/>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g297240163bf_0_176"/>
          <p:cNvSpPr txBox="1"/>
          <p:nvPr>
            <p:ph type="title"/>
          </p:nvPr>
        </p:nvSpPr>
        <p:spPr>
          <a:xfrm>
            <a:off x="311700" y="593367"/>
            <a:ext cx="8520600" cy="763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g297240163bf_0_176"/>
          <p:cNvSpPr txBox="1"/>
          <p:nvPr>
            <p:ph idx="1" type="body"/>
          </p:nvPr>
        </p:nvSpPr>
        <p:spPr>
          <a:xfrm>
            <a:off x="311700" y="1536633"/>
            <a:ext cx="8520600" cy="4555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880"/>
              </a:spcBef>
              <a:spcAft>
                <a:spcPts val="0"/>
              </a:spcAft>
              <a:buSzPts val="1980"/>
              <a:buNone/>
              <a:defRPr/>
            </a:lvl1pPr>
            <a:lvl2pPr indent="-355600" lvl="1" marL="914400" rtl="0" algn="l">
              <a:lnSpc>
                <a:spcPct val="100000"/>
              </a:lnSpc>
              <a:spcBef>
                <a:spcPts val="800"/>
              </a:spcBef>
              <a:spcAft>
                <a:spcPts val="0"/>
              </a:spcAft>
              <a:buSzPts val="2000"/>
              <a:buChar char="•"/>
              <a:defRPr/>
            </a:lvl2pPr>
            <a:lvl3pPr indent="-342900" lvl="2" marL="1371600" rtl="0" algn="l">
              <a:lnSpc>
                <a:spcPct val="100000"/>
              </a:lnSpc>
              <a:spcBef>
                <a:spcPts val="720"/>
              </a:spcBef>
              <a:spcAft>
                <a:spcPts val="0"/>
              </a:spcAft>
              <a:buSzPts val="1800"/>
              <a:buChar char="o"/>
              <a:defRPr/>
            </a:lvl3pPr>
            <a:lvl4pPr indent="-330200" lvl="3" marL="1828800" rtl="0" algn="l">
              <a:lnSpc>
                <a:spcPct val="100000"/>
              </a:lnSpc>
              <a:spcBef>
                <a:spcPts val="640"/>
              </a:spcBef>
              <a:spcAft>
                <a:spcPts val="0"/>
              </a:spcAft>
              <a:buSzPts val="1600"/>
              <a:buChar char="▪"/>
              <a:defRPr/>
            </a:lvl4pPr>
            <a:lvl5pPr indent="-299720" lvl="4" marL="2286000" rtl="0" algn="l">
              <a:lnSpc>
                <a:spcPct val="100000"/>
              </a:lnSpc>
              <a:spcBef>
                <a:spcPts val="280"/>
              </a:spcBef>
              <a:spcAft>
                <a:spcPts val="0"/>
              </a:spcAft>
              <a:buSzPts val="1120"/>
              <a:buChar char="✔"/>
              <a:defRPr/>
            </a:lvl5pPr>
            <a:lvl6pPr indent="-342900" lvl="5" marL="2743200" rtl="0" algn="l">
              <a:lnSpc>
                <a:spcPct val="100000"/>
              </a:lnSpc>
              <a:spcBef>
                <a:spcPts val="360"/>
              </a:spcBef>
              <a:spcAft>
                <a:spcPts val="0"/>
              </a:spcAft>
              <a:buSzPts val="1800"/>
              <a:buChar char="»"/>
              <a:defRPr/>
            </a:lvl6pPr>
            <a:lvl7pPr indent="-342900" lvl="6" marL="3200400" rtl="0" algn="l">
              <a:lnSpc>
                <a:spcPct val="100000"/>
              </a:lnSpc>
              <a:spcBef>
                <a:spcPts val="360"/>
              </a:spcBef>
              <a:spcAft>
                <a:spcPts val="0"/>
              </a:spcAft>
              <a:buSzPts val="1800"/>
              <a:buChar char="»"/>
              <a:defRPr/>
            </a:lvl7pPr>
            <a:lvl8pPr indent="-342900" lvl="7" marL="3657600" rtl="0" algn="l">
              <a:lnSpc>
                <a:spcPct val="100000"/>
              </a:lnSpc>
              <a:spcBef>
                <a:spcPts val="360"/>
              </a:spcBef>
              <a:spcAft>
                <a:spcPts val="0"/>
              </a:spcAft>
              <a:buSzPts val="1800"/>
              <a:buChar char="»"/>
              <a:defRPr/>
            </a:lvl8pPr>
            <a:lvl9pPr indent="-342900" lvl="8" marL="4114800" rtl="0" algn="l">
              <a:lnSpc>
                <a:spcPct val="100000"/>
              </a:lnSpc>
              <a:spcBef>
                <a:spcPts val="360"/>
              </a:spcBef>
              <a:spcAft>
                <a:spcPts val="0"/>
              </a:spcAft>
              <a:buSzPts val="1800"/>
              <a:buChar char="»"/>
              <a:defRPr/>
            </a:lvl9pPr>
          </a:lstStyle>
          <a:p/>
        </p:txBody>
      </p:sp>
      <p:sp>
        <p:nvSpPr>
          <p:cNvPr id="83" name="Google Shape;83;g297240163bf_0_176"/>
          <p:cNvSpPr txBox="1"/>
          <p:nvPr>
            <p:ph idx="12" type="sldNum"/>
          </p:nvPr>
        </p:nvSpPr>
        <p:spPr>
          <a:xfrm>
            <a:off x="8472458" y="6217623"/>
            <a:ext cx="548700" cy="5247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01">
  <p:cSld name="Empty 01">
    <p:spTree>
      <p:nvGrpSpPr>
        <p:cNvPr id="84" name="Shape 84"/>
        <p:cNvGrpSpPr/>
        <p:nvPr/>
      </p:nvGrpSpPr>
      <p:grpSpPr>
        <a:xfrm>
          <a:off x="0" y="0"/>
          <a:ext cx="0" cy="0"/>
          <a:chOff x="0" y="0"/>
          <a:chExt cx="0" cy="0"/>
        </a:xfrm>
      </p:grpSpPr>
      <p:sp>
        <p:nvSpPr>
          <p:cNvPr id="85" name="Google Shape;85;g297240163bf_0_1117"/>
          <p:cNvSpPr txBox="1"/>
          <p:nvPr>
            <p:ph idx="12" type="sldNum"/>
          </p:nvPr>
        </p:nvSpPr>
        <p:spPr>
          <a:xfrm>
            <a:off x="8285570" y="6334849"/>
            <a:ext cx="434700" cy="3660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02" showMasterSp="0">
  <p:cSld name="Empty 02">
    <p:spTree>
      <p:nvGrpSpPr>
        <p:cNvPr id="86" name="Shape 86"/>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Only Title">
    <p:spTree>
      <p:nvGrpSpPr>
        <p:cNvPr id="87" name="Shape 87"/>
        <p:cNvGrpSpPr/>
        <p:nvPr/>
      </p:nvGrpSpPr>
      <p:grpSpPr>
        <a:xfrm>
          <a:off x="0" y="0"/>
          <a:ext cx="0" cy="0"/>
          <a:chOff x="0" y="0"/>
          <a:chExt cx="0" cy="0"/>
        </a:xfrm>
      </p:grpSpPr>
      <p:sp>
        <p:nvSpPr>
          <p:cNvPr id="88" name="Google Shape;88;g1ea81be7aeb_1_227"/>
          <p:cNvSpPr txBox="1"/>
          <p:nvPr>
            <p:ph type="title"/>
          </p:nvPr>
        </p:nvSpPr>
        <p:spPr>
          <a:xfrm>
            <a:off x="395999" y="374400"/>
            <a:ext cx="6440700" cy="705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g1ea81be7aeb_1_227"/>
          <p:cNvSpPr txBox="1"/>
          <p:nvPr>
            <p:ph idx="12" type="sldNum"/>
          </p:nvPr>
        </p:nvSpPr>
        <p:spPr>
          <a:xfrm>
            <a:off x="8285570" y="6334849"/>
            <a:ext cx="434700" cy="3660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00" name="Shape 100"/>
        <p:cNvGrpSpPr/>
        <p:nvPr/>
      </p:nvGrpSpPr>
      <p:grpSpPr>
        <a:xfrm>
          <a:off x="0" y="0"/>
          <a:ext cx="0" cy="0"/>
          <a:chOff x="0" y="0"/>
          <a:chExt cx="0" cy="0"/>
        </a:xfrm>
      </p:grpSpPr>
      <p:pic>
        <p:nvPicPr>
          <p:cNvPr id="101" name="Google Shape;101;g297240163bf_0_1351"/>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102" name="Google Shape;102;g297240163bf_0_1351"/>
          <p:cNvSpPr txBox="1"/>
          <p:nvPr>
            <p:ph type="title"/>
          </p:nvPr>
        </p:nvSpPr>
        <p:spPr>
          <a:xfrm>
            <a:off x="1646425" y="2885205"/>
            <a:ext cx="5851200" cy="21372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cap="none">
                <a:solidFill>
                  <a:schemeClr val="dk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3" name="Google Shape;103;g297240163bf_0_1351"/>
          <p:cNvSpPr txBox="1"/>
          <p:nvPr>
            <p:ph idx="1" type="body"/>
          </p:nvPr>
        </p:nvSpPr>
        <p:spPr>
          <a:xfrm>
            <a:off x="1646425" y="5552988"/>
            <a:ext cx="2078700" cy="302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400"/>
              </a:spcBef>
              <a:spcAft>
                <a:spcPts val="0"/>
              </a:spcAft>
              <a:buSzPts val="900"/>
              <a:buFont typeface="Arial"/>
              <a:buNone/>
              <a:defRPr b="1" i="0" sz="1000">
                <a:solidFill>
                  <a:schemeClr val="accent3"/>
                </a:solidFill>
                <a:latin typeface="Arial"/>
                <a:ea typeface="Arial"/>
                <a:cs typeface="Arial"/>
                <a:sym typeface="Arial"/>
              </a:defRPr>
            </a:lvl1pPr>
            <a:lvl2pPr indent="-342900" lvl="1" marL="914400" rtl="0" algn="l">
              <a:lnSpc>
                <a:spcPct val="100000"/>
              </a:lnSpc>
              <a:spcBef>
                <a:spcPts val="720"/>
              </a:spcBef>
              <a:spcAft>
                <a:spcPts val="0"/>
              </a:spcAft>
              <a:buSzPts val="1800"/>
              <a:buChar char="•"/>
              <a:defRPr/>
            </a:lvl2pPr>
            <a:lvl3pPr indent="-342900" lvl="2" marL="1371600" rtl="0" algn="l">
              <a:lnSpc>
                <a:spcPct val="100000"/>
              </a:lnSpc>
              <a:spcBef>
                <a:spcPts val="720"/>
              </a:spcBef>
              <a:spcAft>
                <a:spcPts val="0"/>
              </a:spcAft>
              <a:buSzPts val="1800"/>
              <a:buChar char="o"/>
              <a:defRPr/>
            </a:lvl3pPr>
            <a:lvl4pPr indent="-342900" lvl="3" marL="1828800" rtl="0" algn="l">
              <a:lnSpc>
                <a:spcPct val="100000"/>
              </a:lnSpc>
              <a:spcBef>
                <a:spcPts val="720"/>
              </a:spcBef>
              <a:spcAft>
                <a:spcPts val="0"/>
              </a:spcAft>
              <a:buSzPts val="1800"/>
              <a:buChar char="▪"/>
              <a:defRPr/>
            </a:lvl4pPr>
            <a:lvl5pPr indent="-320039" lvl="4" marL="2286000" rtl="0" algn="l">
              <a:lnSpc>
                <a:spcPct val="100000"/>
              </a:lnSpc>
              <a:spcBef>
                <a:spcPts val="360"/>
              </a:spcBef>
              <a:spcAft>
                <a:spcPts val="0"/>
              </a:spcAft>
              <a:buSzPts val="1440"/>
              <a:buChar char="✔"/>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04" name="Google Shape;104;g297240163bf_0_1351"/>
          <p:cNvSpPr txBox="1"/>
          <p:nvPr>
            <p:ph idx="2" type="body"/>
          </p:nvPr>
        </p:nvSpPr>
        <p:spPr>
          <a:xfrm>
            <a:off x="1646425" y="5854912"/>
            <a:ext cx="2078700" cy="3828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400"/>
              </a:spcBef>
              <a:spcAft>
                <a:spcPts val="0"/>
              </a:spcAft>
              <a:buSzPts val="900"/>
              <a:buFont typeface="Arial"/>
              <a:buNone/>
              <a:defRPr b="0" i="1" sz="1000">
                <a:solidFill>
                  <a:schemeClr val="accent3"/>
                </a:solidFill>
                <a:latin typeface="Arial"/>
                <a:ea typeface="Arial"/>
                <a:cs typeface="Arial"/>
                <a:sym typeface="Arial"/>
              </a:defRPr>
            </a:lvl1pPr>
            <a:lvl2pPr indent="-342900" lvl="1" marL="914400" rtl="0" algn="l">
              <a:lnSpc>
                <a:spcPct val="100000"/>
              </a:lnSpc>
              <a:spcBef>
                <a:spcPts val="720"/>
              </a:spcBef>
              <a:spcAft>
                <a:spcPts val="0"/>
              </a:spcAft>
              <a:buSzPts val="1800"/>
              <a:buChar char="•"/>
              <a:defRPr/>
            </a:lvl2pPr>
            <a:lvl3pPr indent="-342900" lvl="2" marL="1371600" rtl="0" algn="l">
              <a:lnSpc>
                <a:spcPct val="100000"/>
              </a:lnSpc>
              <a:spcBef>
                <a:spcPts val="720"/>
              </a:spcBef>
              <a:spcAft>
                <a:spcPts val="0"/>
              </a:spcAft>
              <a:buSzPts val="1800"/>
              <a:buChar char="o"/>
              <a:defRPr/>
            </a:lvl3pPr>
            <a:lvl4pPr indent="-342900" lvl="3" marL="1828800" rtl="0" algn="l">
              <a:lnSpc>
                <a:spcPct val="100000"/>
              </a:lnSpc>
              <a:spcBef>
                <a:spcPts val="720"/>
              </a:spcBef>
              <a:spcAft>
                <a:spcPts val="0"/>
              </a:spcAft>
              <a:buSzPts val="1800"/>
              <a:buChar char="▪"/>
              <a:defRPr/>
            </a:lvl4pPr>
            <a:lvl5pPr indent="-320039" lvl="4" marL="2286000" rtl="0" algn="l">
              <a:lnSpc>
                <a:spcPct val="100000"/>
              </a:lnSpc>
              <a:spcBef>
                <a:spcPts val="360"/>
              </a:spcBef>
              <a:spcAft>
                <a:spcPts val="0"/>
              </a:spcAft>
              <a:buSzPts val="1440"/>
              <a:buChar char="✔"/>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05" name="Google Shape;105;g297240163bf_0_1351"/>
          <p:cNvSpPr txBox="1"/>
          <p:nvPr>
            <p:ph idx="3" type="body"/>
          </p:nvPr>
        </p:nvSpPr>
        <p:spPr>
          <a:xfrm>
            <a:off x="4726004" y="5552987"/>
            <a:ext cx="2771700" cy="282900"/>
          </a:xfrm>
          <a:prstGeom prst="rect">
            <a:avLst/>
          </a:prstGeom>
          <a:noFill/>
          <a:ln>
            <a:noFill/>
          </a:ln>
        </p:spPr>
        <p:txBody>
          <a:bodyPr anchorCtr="0" anchor="t" bIns="45700" lIns="91425" spcFirstLastPara="1" rIns="91425" wrap="square" tIns="45700">
            <a:noAutofit/>
          </a:bodyPr>
          <a:lstStyle>
            <a:lvl1pPr indent="-228600" lvl="0" marL="457200" rtl="0" algn="r">
              <a:lnSpc>
                <a:spcPct val="100000"/>
              </a:lnSpc>
              <a:spcBef>
                <a:spcPts val="440"/>
              </a:spcBef>
              <a:spcAft>
                <a:spcPts val="0"/>
              </a:spcAft>
              <a:buSzPts val="990"/>
              <a:buFont typeface="Arial"/>
              <a:buNone/>
              <a:defRPr b="1" i="0" sz="1100">
                <a:solidFill>
                  <a:schemeClr val="accent3"/>
                </a:solidFill>
                <a:latin typeface="Arial"/>
                <a:ea typeface="Arial"/>
                <a:cs typeface="Arial"/>
                <a:sym typeface="Arial"/>
              </a:defRPr>
            </a:lvl1pPr>
            <a:lvl2pPr indent="-342900" lvl="1" marL="914400" rtl="0" algn="l">
              <a:lnSpc>
                <a:spcPct val="100000"/>
              </a:lnSpc>
              <a:spcBef>
                <a:spcPts val="720"/>
              </a:spcBef>
              <a:spcAft>
                <a:spcPts val="0"/>
              </a:spcAft>
              <a:buSzPts val="1800"/>
              <a:buChar char="•"/>
              <a:defRPr/>
            </a:lvl2pPr>
            <a:lvl3pPr indent="-342900" lvl="2" marL="1371600" rtl="0" algn="l">
              <a:lnSpc>
                <a:spcPct val="100000"/>
              </a:lnSpc>
              <a:spcBef>
                <a:spcPts val="720"/>
              </a:spcBef>
              <a:spcAft>
                <a:spcPts val="0"/>
              </a:spcAft>
              <a:buSzPts val="1800"/>
              <a:buChar char="o"/>
              <a:defRPr/>
            </a:lvl3pPr>
            <a:lvl4pPr indent="-342900" lvl="3" marL="1828800" rtl="0" algn="l">
              <a:lnSpc>
                <a:spcPct val="100000"/>
              </a:lnSpc>
              <a:spcBef>
                <a:spcPts val="720"/>
              </a:spcBef>
              <a:spcAft>
                <a:spcPts val="0"/>
              </a:spcAft>
              <a:buSzPts val="1800"/>
              <a:buChar char="▪"/>
              <a:defRPr/>
            </a:lvl4pPr>
            <a:lvl5pPr indent="-320039" lvl="4" marL="2286000" rtl="0" algn="l">
              <a:lnSpc>
                <a:spcPct val="100000"/>
              </a:lnSpc>
              <a:spcBef>
                <a:spcPts val="360"/>
              </a:spcBef>
              <a:spcAft>
                <a:spcPts val="0"/>
              </a:spcAft>
              <a:buSzPts val="1440"/>
              <a:buChar char="✔"/>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06" name="Google Shape;106;g297240163bf_0_1351"/>
          <p:cNvSpPr txBox="1"/>
          <p:nvPr>
            <p:ph idx="4" type="body"/>
          </p:nvPr>
        </p:nvSpPr>
        <p:spPr>
          <a:xfrm>
            <a:off x="4726004" y="5859899"/>
            <a:ext cx="2771700" cy="378000"/>
          </a:xfrm>
          <a:prstGeom prst="rect">
            <a:avLst/>
          </a:prstGeom>
          <a:noFill/>
          <a:ln>
            <a:noFill/>
          </a:ln>
        </p:spPr>
        <p:txBody>
          <a:bodyPr anchorCtr="0" anchor="t" bIns="45700" lIns="91425" spcFirstLastPara="1" rIns="91425" wrap="square" tIns="45700">
            <a:noAutofit/>
          </a:bodyPr>
          <a:lstStyle>
            <a:lvl1pPr indent="-228600" lvl="0" marL="457200" rtl="0" algn="r">
              <a:lnSpc>
                <a:spcPct val="100000"/>
              </a:lnSpc>
              <a:spcBef>
                <a:spcPts val="440"/>
              </a:spcBef>
              <a:spcAft>
                <a:spcPts val="0"/>
              </a:spcAft>
              <a:buSzPts val="990"/>
              <a:buFont typeface="Arial"/>
              <a:buNone/>
              <a:defRPr b="0" i="1" sz="1100">
                <a:solidFill>
                  <a:schemeClr val="accent3"/>
                </a:solidFill>
                <a:latin typeface="Arial"/>
                <a:ea typeface="Arial"/>
                <a:cs typeface="Arial"/>
                <a:sym typeface="Arial"/>
              </a:defRPr>
            </a:lvl1pPr>
            <a:lvl2pPr indent="-342900" lvl="1" marL="914400" rtl="0" algn="l">
              <a:lnSpc>
                <a:spcPct val="100000"/>
              </a:lnSpc>
              <a:spcBef>
                <a:spcPts val="720"/>
              </a:spcBef>
              <a:spcAft>
                <a:spcPts val="0"/>
              </a:spcAft>
              <a:buSzPts val="1800"/>
              <a:buChar char="•"/>
              <a:defRPr/>
            </a:lvl2pPr>
            <a:lvl3pPr indent="-342900" lvl="2" marL="1371600" rtl="0" algn="l">
              <a:lnSpc>
                <a:spcPct val="100000"/>
              </a:lnSpc>
              <a:spcBef>
                <a:spcPts val="720"/>
              </a:spcBef>
              <a:spcAft>
                <a:spcPts val="0"/>
              </a:spcAft>
              <a:buSzPts val="1800"/>
              <a:buChar char="o"/>
              <a:defRPr/>
            </a:lvl3pPr>
            <a:lvl4pPr indent="-342900" lvl="3" marL="1828800" rtl="0" algn="l">
              <a:lnSpc>
                <a:spcPct val="100000"/>
              </a:lnSpc>
              <a:spcBef>
                <a:spcPts val="720"/>
              </a:spcBef>
              <a:spcAft>
                <a:spcPts val="0"/>
              </a:spcAft>
              <a:buSzPts val="1800"/>
              <a:buChar char="▪"/>
              <a:defRPr/>
            </a:lvl4pPr>
            <a:lvl5pPr indent="-320039" lvl="4" marL="2286000" rtl="0" algn="l">
              <a:lnSpc>
                <a:spcPct val="100000"/>
              </a:lnSpc>
              <a:spcBef>
                <a:spcPts val="360"/>
              </a:spcBef>
              <a:spcAft>
                <a:spcPts val="0"/>
              </a:spcAft>
              <a:buSzPts val="1440"/>
              <a:buChar char="✔"/>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07" name="Google Shape;107;g297240163bf_0_1351"/>
          <p:cNvSpPr txBox="1"/>
          <p:nvPr/>
        </p:nvSpPr>
        <p:spPr>
          <a:xfrm>
            <a:off x="0" y="6404309"/>
            <a:ext cx="9144000" cy="287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s-PY" sz="800" u="none" cap="none" strike="noStrike">
                <a:solidFill>
                  <a:schemeClr val="accent1"/>
                </a:solidFill>
                <a:latin typeface="Arial"/>
                <a:ea typeface="Arial"/>
                <a:cs typeface="Arial"/>
                <a:sym typeface="Arial"/>
              </a:rPr>
              <a:t>WWW.INTERNETOFUS.EU</a:t>
            </a:r>
            <a:endParaRPr b="1" i="0" sz="800" u="none" cap="none" strike="noStrike">
              <a:solidFill>
                <a:schemeClr val="accent1"/>
              </a:solidFill>
              <a:latin typeface="Arial"/>
              <a:ea typeface="Arial"/>
              <a:cs typeface="Arial"/>
              <a:sym typeface="Arial"/>
            </a:endParaRPr>
          </a:p>
        </p:txBody>
      </p:sp>
      <p:pic>
        <p:nvPicPr>
          <p:cNvPr id="108" name="Google Shape;108;g297240163bf_0_1351"/>
          <p:cNvPicPr preferRelativeResize="0"/>
          <p:nvPr/>
        </p:nvPicPr>
        <p:blipFill rotWithShape="1">
          <a:blip r:embed="rId3">
            <a:alphaModFix/>
          </a:blip>
          <a:srcRect b="0" l="0" r="0" t="0"/>
          <a:stretch/>
        </p:blipFill>
        <p:spPr>
          <a:xfrm>
            <a:off x="2822024" y="581365"/>
            <a:ext cx="3499945" cy="1329978"/>
          </a:xfrm>
          <a:prstGeom prst="rect">
            <a:avLst/>
          </a:prstGeom>
          <a:noFill/>
          <a:ln>
            <a:noFill/>
          </a:ln>
        </p:spPr>
      </p:pic>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ection (no subtitle)" showMasterSp="0">
  <p:cSld name="Cover Section (no subtitle)">
    <p:spTree>
      <p:nvGrpSpPr>
        <p:cNvPr id="109" name="Shape 109"/>
        <p:cNvGrpSpPr/>
        <p:nvPr/>
      </p:nvGrpSpPr>
      <p:grpSpPr>
        <a:xfrm>
          <a:off x="0" y="0"/>
          <a:ext cx="0" cy="0"/>
          <a:chOff x="0" y="0"/>
          <a:chExt cx="0" cy="0"/>
        </a:xfrm>
      </p:grpSpPr>
      <p:sp>
        <p:nvSpPr>
          <p:cNvPr id="110" name="Google Shape;110;g297240163bf_0_1360"/>
          <p:cNvSpPr/>
          <p:nvPr/>
        </p:nvSpPr>
        <p:spPr>
          <a:xfrm flipH="1">
            <a:off x="4655700" y="1"/>
            <a:ext cx="4488300" cy="6858000"/>
          </a:xfrm>
          <a:prstGeom prst="rect">
            <a:avLst/>
          </a:prstGeom>
          <a:solidFill>
            <a:schemeClr val="dk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 name="Google Shape;111;g297240163bf_0_1360"/>
          <p:cNvSpPr/>
          <p:nvPr/>
        </p:nvSpPr>
        <p:spPr>
          <a:xfrm>
            <a:off x="0" y="6534149"/>
            <a:ext cx="9144000" cy="324000"/>
          </a:xfrm>
          <a:prstGeom prst="rect">
            <a:avLst/>
          </a:prstGeom>
          <a:noFill/>
          <a:ln>
            <a:noFill/>
          </a:ln>
        </p:spPr>
        <p:txBody>
          <a:bodyPr anchorCtr="0" anchor="t" bIns="45700" lIns="91425" spcFirstLastPara="1" rIns="468000"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1" i="0" sz="1800" u="none" cap="none" strike="noStrike">
              <a:solidFill>
                <a:srgbClr val="E0F2F7"/>
              </a:solidFill>
              <a:latin typeface="Arial"/>
              <a:ea typeface="Arial"/>
              <a:cs typeface="Arial"/>
              <a:sym typeface="Arial"/>
            </a:endParaRPr>
          </a:p>
        </p:txBody>
      </p:sp>
      <p:sp>
        <p:nvSpPr>
          <p:cNvPr id="112" name="Google Shape;112;g297240163bf_0_1360"/>
          <p:cNvSpPr/>
          <p:nvPr>
            <p:ph idx="2" type="pic"/>
          </p:nvPr>
        </p:nvSpPr>
        <p:spPr>
          <a:xfrm>
            <a:off x="0" y="0"/>
            <a:ext cx="4655700" cy="6858000"/>
          </a:xfrm>
          <a:prstGeom prst="rect">
            <a:avLst/>
          </a:prstGeom>
          <a:noFill/>
          <a:ln>
            <a:noFill/>
          </a:ln>
        </p:spPr>
      </p:sp>
      <p:sp>
        <p:nvSpPr>
          <p:cNvPr id="113" name="Google Shape;113;g297240163bf_0_1360"/>
          <p:cNvSpPr txBox="1"/>
          <p:nvPr>
            <p:ph type="title"/>
          </p:nvPr>
        </p:nvSpPr>
        <p:spPr>
          <a:xfrm>
            <a:off x="5025392" y="3428999"/>
            <a:ext cx="3788100" cy="22773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cap="none">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14" name="Google Shape;114;g297240163bf_0_1360"/>
          <p:cNvPicPr preferRelativeResize="0"/>
          <p:nvPr/>
        </p:nvPicPr>
        <p:blipFill rotWithShape="1">
          <a:blip r:embed="rId2">
            <a:alphaModFix/>
          </a:blip>
          <a:srcRect b="0" l="0" r="0" t="0"/>
          <a:stretch/>
        </p:blipFill>
        <p:spPr>
          <a:xfrm>
            <a:off x="5025392" y="847053"/>
            <a:ext cx="2683273" cy="1019644"/>
          </a:xfrm>
          <a:prstGeom prst="rect">
            <a:avLst/>
          </a:prstGeom>
          <a:noFill/>
          <a:ln>
            <a:noFill/>
          </a:ln>
        </p:spPr>
      </p:pic>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ection" showMasterSp="0">
  <p:cSld name="Cover Section">
    <p:spTree>
      <p:nvGrpSpPr>
        <p:cNvPr id="115" name="Shape 115"/>
        <p:cNvGrpSpPr/>
        <p:nvPr/>
      </p:nvGrpSpPr>
      <p:grpSpPr>
        <a:xfrm>
          <a:off x="0" y="0"/>
          <a:ext cx="0" cy="0"/>
          <a:chOff x="0" y="0"/>
          <a:chExt cx="0" cy="0"/>
        </a:xfrm>
      </p:grpSpPr>
      <p:sp>
        <p:nvSpPr>
          <p:cNvPr id="116" name="Google Shape;116;g297240163bf_0_1366"/>
          <p:cNvSpPr/>
          <p:nvPr/>
        </p:nvSpPr>
        <p:spPr>
          <a:xfrm>
            <a:off x="0" y="6534149"/>
            <a:ext cx="9144000" cy="324000"/>
          </a:xfrm>
          <a:prstGeom prst="rect">
            <a:avLst/>
          </a:prstGeom>
          <a:noFill/>
          <a:ln>
            <a:noFill/>
          </a:ln>
        </p:spPr>
        <p:txBody>
          <a:bodyPr anchorCtr="0" anchor="t" bIns="45700" lIns="91425" spcFirstLastPara="1" rIns="468000"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1" i="0" sz="1800" u="none" cap="none" strike="noStrike">
              <a:solidFill>
                <a:srgbClr val="E0F2F7"/>
              </a:solidFill>
              <a:latin typeface="Arial"/>
              <a:ea typeface="Arial"/>
              <a:cs typeface="Arial"/>
              <a:sym typeface="Arial"/>
            </a:endParaRPr>
          </a:p>
        </p:txBody>
      </p:sp>
      <p:sp>
        <p:nvSpPr>
          <p:cNvPr id="117" name="Google Shape;117;g297240163bf_0_1366"/>
          <p:cNvSpPr/>
          <p:nvPr>
            <p:ph idx="2" type="pic"/>
          </p:nvPr>
        </p:nvSpPr>
        <p:spPr>
          <a:xfrm>
            <a:off x="0" y="0"/>
            <a:ext cx="4655700" cy="6858000"/>
          </a:xfrm>
          <a:prstGeom prst="rect">
            <a:avLst/>
          </a:prstGeom>
          <a:noFill/>
          <a:ln>
            <a:noFill/>
          </a:ln>
        </p:spPr>
      </p:sp>
      <p:sp>
        <p:nvSpPr>
          <p:cNvPr id="118" name="Google Shape;118;g297240163bf_0_1366"/>
          <p:cNvSpPr/>
          <p:nvPr/>
        </p:nvSpPr>
        <p:spPr>
          <a:xfrm flipH="1">
            <a:off x="4655700" y="1"/>
            <a:ext cx="4488300" cy="6858000"/>
          </a:xfrm>
          <a:prstGeom prst="rect">
            <a:avLst/>
          </a:prstGeom>
          <a:solidFill>
            <a:schemeClr val="dk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9" name="Google Shape;119;g297240163bf_0_1366"/>
          <p:cNvSpPr txBox="1"/>
          <p:nvPr>
            <p:ph type="title"/>
          </p:nvPr>
        </p:nvSpPr>
        <p:spPr>
          <a:xfrm>
            <a:off x="5025392" y="3428999"/>
            <a:ext cx="3788100" cy="2013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cap="none">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0" name="Google Shape;120;g297240163bf_0_1366"/>
          <p:cNvSpPr txBox="1"/>
          <p:nvPr>
            <p:ph idx="1" type="body"/>
          </p:nvPr>
        </p:nvSpPr>
        <p:spPr>
          <a:xfrm>
            <a:off x="5025392" y="5879487"/>
            <a:ext cx="3788100" cy="5769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720"/>
              </a:spcBef>
              <a:spcAft>
                <a:spcPts val="0"/>
              </a:spcAft>
              <a:buSzPts val="1620"/>
              <a:buFont typeface="Arial"/>
              <a:buNone/>
              <a:defRPr b="1" i="0" sz="1800">
                <a:solidFill>
                  <a:schemeClr val="lt1"/>
                </a:solidFill>
              </a:defRPr>
            </a:lvl1pPr>
            <a:lvl2pPr indent="-342900" lvl="1" marL="914400" rtl="0" algn="l">
              <a:lnSpc>
                <a:spcPct val="100000"/>
              </a:lnSpc>
              <a:spcBef>
                <a:spcPts val="720"/>
              </a:spcBef>
              <a:spcAft>
                <a:spcPts val="0"/>
              </a:spcAft>
              <a:buSzPts val="1800"/>
              <a:buChar char="•"/>
              <a:defRPr/>
            </a:lvl2pPr>
            <a:lvl3pPr indent="-342900" lvl="2" marL="1371600" rtl="0" algn="l">
              <a:lnSpc>
                <a:spcPct val="100000"/>
              </a:lnSpc>
              <a:spcBef>
                <a:spcPts val="720"/>
              </a:spcBef>
              <a:spcAft>
                <a:spcPts val="0"/>
              </a:spcAft>
              <a:buSzPts val="1800"/>
              <a:buChar char="o"/>
              <a:defRPr/>
            </a:lvl3pPr>
            <a:lvl4pPr indent="-342900" lvl="3" marL="1828800" rtl="0" algn="l">
              <a:lnSpc>
                <a:spcPct val="100000"/>
              </a:lnSpc>
              <a:spcBef>
                <a:spcPts val="720"/>
              </a:spcBef>
              <a:spcAft>
                <a:spcPts val="0"/>
              </a:spcAft>
              <a:buSzPts val="1800"/>
              <a:buChar char="▪"/>
              <a:defRPr/>
            </a:lvl4pPr>
            <a:lvl5pPr indent="-320039" lvl="4" marL="2286000" rtl="0" algn="l">
              <a:lnSpc>
                <a:spcPct val="100000"/>
              </a:lnSpc>
              <a:spcBef>
                <a:spcPts val="360"/>
              </a:spcBef>
              <a:spcAft>
                <a:spcPts val="0"/>
              </a:spcAft>
              <a:buSzPts val="1440"/>
              <a:buChar char="✔"/>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pic>
        <p:nvPicPr>
          <p:cNvPr id="121" name="Google Shape;121;g297240163bf_0_1366"/>
          <p:cNvPicPr preferRelativeResize="0"/>
          <p:nvPr/>
        </p:nvPicPr>
        <p:blipFill rotWithShape="1">
          <a:blip r:embed="rId2">
            <a:alphaModFix/>
          </a:blip>
          <a:srcRect b="0" l="0" r="0" t="0"/>
          <a:stretch/>
        </p:blipFill>
        <p:spPr>
          <a:xfrm>
            <a:off x="5025392" y="847053"/>
            <a:ext cx="2683273" cy="1019644"/>
          </a:xfrm>
          <a:prstGeom prst="rect">
            <a:avLst/>
          </a:prstGeom>
          <a:noFill/>
          <a:ln>
            <a:noFill/>
          </a:ln>
        </p:spPr>
      </p:pic>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7" name="Shape 17"/>
        <p:cNvGrpSpPr/>
        <p:nvPr/>
      </p:nvGrpSpPr>
      <p:grpSpPr>
        <a:xfrm>
          <a:off x="0" y="0"/>
          <a:ext cx="0" cy="0"/>
          <a:chOff x="0" y="0"/>
          <a:chExt cx="0" cy="0"/>
        </a:xfrm>
      </p:grpSpPr>
      <p:sp>
        <p:nvSpPr>
          <p:cNvPr id="18" name="Google Shape;18;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02" showMasterSp="0">
  <p:cSld name="Empty 02">
    <p:spTree>
      <p:nvGrpSpPr>
        <p:cNvPr id="123" name="Shape 123"/>
        <p:cNvGrpSpPr/>
        <p:nvPr/>
      </p:nvGrpSpPr>
      <p:grpSpPr>
        <a:xfrm>
          <a:off x="0" y="0"/>
          <a:ext cx="0" cy="0"/>
          <a:chOff x="0" y="0"/>
          <a:chExt cx="0" cy="0"/>
        </a:xfrm>
      </p:grpSpPr>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p:cSld name="Title &amp; Content">
    <p:spTree>
      <p:nvGrpSpPr>
        <p:cNvPr id="124" name="Shape 124"/>
        <p:cNvGrpSpPr/>
        <p:nvPr/>
      </p:nvGrpSpPr>
      <p:grpSpPr>
        <a:xfrm>
          <a:off x="0" y="0"/>
          <a:ext cx="0" cy="0"/>
          <a:chOff x="0" y="0"/>
          <a:chExt cx="0" cy="0"/>
        </a:xfrm>
      </p:grpSpPr>
      <p:sp>
        <p:nvSpPr>
          <p:cNvPr id="125" name="Google Shape;125;g297240163bf_0_1375"/>
          <p:cNvSpPr txBox="1"/>
          <p:nvPr>
            <p:ph type="title"/>
          </p:nvPr>
        </p:nvSpPr>
        <p:spPr>
          <a:xfrm>
            <a:off x="395999" y="374400"/>
            <a:ext cx="6440700" cy="705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6" name="Google Shape;126;g297240163bf_0_1375"/>
          <p:cNvSpPr txBox="1"/>
          <p:nvPr>
            <p:ph idx="1" type="body"/>
          </p:nvPr>
        </p:nvSpPr>
        <p:spPr>
          <a:xfrm>
            <a:off x="395999" y="1268413"/>
            <a:ext cx="8336100" cy="4811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720"/>
              </a:spcBef>
              <a:spcAft>
                <a:spcPts val="0"/>
              </a:spcAft>
              <a:buSzPts val="1620"/>
              <a:buNone/>
              <a:defRPr/>
            </a:lvl1pPr>
            <a:lvl2pPr indent="-342900" lvl="1" marL="914400" rtl="0" algn="l">
              <a:lnSpc>
                <a:spcPct val="100000"/>
              </a:lnSpc>
              <a:spcBef>
                <a:spcPts val="720"/>
              </a:spcBef>
              <a:spcAft>
                <a:spcPts val="0"/>
              </a:spcAft>
              <a:buSzPts val="1800"/>
              <a:buChar char="•"/>
              <a:defRPr/>
            </a:lvl2pPr>
            <a:lvl3pPr indent="-342900" lvl="2" marL="1371600" rtl="0" algn="l">
              <a:lnSpc>
                <a:spcPct val="100000"/>
              </a:lnSpc>
              <a:spcBef>
                <a:spcPts val="720"/>
              </a:spcBef>
              <a:spcAft>
                <a:spcPts val="0"/>
              </a:spcAft>
              <a:buSzPts val="1800"/>
              <a:buChar char="o"/>
              <a:defRPr/>
            </a:lvl3pPr>
            <a:lvl4pPr indent="-342900" lvl="3" marL="1828800" rtl="0" algn="l">
              <a:lnSpc>
                <a:spcPct val="100000"/>
              </a:lnSpc>
              <a:spcBef>
                <a:spcPts val="720"/>
              </a:spcBef>
              <a:spcAft>
                <a:spcPts val="0"/>
              </a:spcAft>
              <a:buSzPts val="1800"/>
              <a:buChar char="▪"/>
              <a:defRPr/>
            </a:lvl4pPr>
            <a:lvl5pPr indent="-320039" lvl="4" marL="2286000" rtl="0" algn="l">
              <a:lnSpc>
                <a:spcPct val="100000"/>
              </a:lnSpc>
              <a:spcBef>
                <a:spcPts val="360"/>
              </a:spcBef>
              <a:spcAft>
                <a:spcPts val="0"/>
              </a:spcAft>
              <a:buSzPts val="1440"/>
              <a:buChar char="✔"/>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27" name="Google Shape;127;g297240163bf_0_1375"/>
          <p:cNvSpPr txBox="1"/>
          <p:nvPr>
            <p:ph idx="12" type="sldNum"/>
          </p:nvPr>
        </p:nvSpPr>
        <p:spPr>
          <a:xfrm>
            <a:off x="8285570" y="6334849"/>
            <a:ext cx="434700" cy="3660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content">
  <p:cSld name="Title, subtitle &amp; content">
    <p:spTree>
      <p:nvGrpSpPr>
        <p:cNvPr id="128" name="Shape 128"/>
        <p:cNvGrpSpPr/>
        <p:nvPr/>
      </p:nvGrpSpPr>
      <p:grpSpPr>
        <a:xfrm>
          <a:off x="0" y="0"/>
          <a:ext cx="0" cy="0"/>
          <a:chOff x="0" y="0"/>
          <a:chExt cx="0" cy="0"/>
        </a:xfrm>
      </p:grpSpPr>
      <p:sp>
        <p:nvSpPr>
          <p:cNvPr id="129" name="Google Shape;129;g297240163bf_0_1379"/>
          <p:cNvSpPr txBox="1"/>
          <p:nvPr>
            <p:ph idx="1" type="body"/>
          </p:nvPr>
        </p:nvSpPr>
        <p:spPr>
          <a:xfrm>
            <a:off x="395289" y="1268413"/>
            <a:ext cx="8302500" cy="624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800"/>
              </a:spcBef>
              <a:spcAft>
                <a:spcPts val="0"/>
              </a:spcAft>
              <a:buSzPts val="1800"/>
              <a:buFont typeface="Arial"/>
              <a:buNone/>
              <a:defRPr b="1" sz="2000" cap="none">
                <a:solidFill>
                  <a:schemeClr val="dk2"/>
                </a:solidFill>
                <a:latin typeface="Arial"/>
                <a:ea typeface="Arial"/>
                <a:cs typeface="Arial"/>
                <a:sym typeface="Arial"/>
              </a:defRPr>
            </a:lvl1pPr>
            <a:lvl2pPr indent="-482600" lvl="1" marL="914400" rtl="0" algn="l">
              <a:lnSpc>
                <a:spcPct val="100000"/>
              </a:lnSpc>
              <a:spcBef>
                <a:spcPts val="1600"/>
              </a:spcBef>
              <a:spcAft>
                <a:spcPts val="0"/>
              </a:spcAft>
              <a:buSzPts val="4000"/>
              <a:buChar char="•"/>
              <a:defRPr sz="4000">
                <a:solidFill>
                  <a:schemeClr val="dk2"/>
                </a:solidFill>
                <a:latin typeface="Arial"/>
                <a:ea typeface="Arial"/>
                <a:cs typeface="Arial"/>
                <a:sym typeface="Arial"/>
              </a:defRPr>
            </a:lvl2pPr>
            <a:lvl3pPr indent="-482600" lvl="2" marL="1371600" rtl="0" algn="l">
              <a:lnSpc>
                <a:spcPct val="100000"/>
              </a:lnSpc>
              <a:spcBef>
                <a:spcPts val="1600"/>
              </a:spcBef>
              <a:spcAft>
                <a:spcPts val="0"/>
              </a:spcAft>
              <a:buSzPts val="4000"/>
              <a:buChar char="o"/>
              <a:defRPr sz="4000">
                <a:solidFill>
                  <a:schemeClr val="dk2"/>
                </a:solidFill>
                <a:latin typeface="Arial"/>
                <a:ea typeface="Arial"/>
                <a:cs typeface="Arial"/>
                <a:sym typeface="Arial"/>
              </a:defRPr>
            </a:lvl3pPr>
            <a:lvl4pPr indent="-482600" lvl="3" marL="1828800" rtl="0" algn="l">
              <a:lnSpc>
                <a:spcPct val="100000"/>
              </a:lnSpc>
              <a:spcBef>
                <a:spcPts val="1600"/>
              </a:spcBef>
              <a:spcAft>
                <a:spcPts val="0"/>
              </a:spcAft>
              <a:buSzPts val="4000"/>
              <a:buChar char="▪"/>
              <a:defRPr sz="4000">
                <a:solidFill>
                  <a:schemeClr val="dk2"/>
                </a:solidFill>
                <a:latin typeface="Arial"/>
                <a:ea typeface="Arial"/>
                <a:cs typeface="Arial"/>
                <a:sym typeface="Arial"/>
              </a:defRPr>
            </a:lvl4pPr>
            <a:lvl5pPr indent="-431800" lvl="4" marL="2286000" rtl="0" algn="l">
              <a:lnSpc>
                <a:spcPct val="100000"/>
              </a:lnSpc>
              <a:spcBef>
                <a:spcPts val="800"/>
              </a:spcBef>
              <a:spcAft>
                <a:spcPts val="0"/>
              </a:spcAft>
              <a:buSzPts val="3200"/>
              <a:buChar char="✔"/>
              <a:defRPr sz="4000">
                <a:solidFill>
                  <a:schemeClr val="dk2"/>
                </a:solidFill>
                <a:latin typeface="Arial"/>
                <a:ea typeface="Arial"/>
                <a:cs typeface="Arial"/>
                <a:sym typeface="Arial"/>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30" name="Google Shape;130;g297240163bf_0_1379"/>
          <p:cNvSpPr txBox="1"/>
          <p:nvPr>
            <p:ph type="title"/>
          </p:nvPr>
        </p:nvSpPr>
        <p:spPr>
          <a:xfrm>
            <a:off x="395999" y="374400"/>
            <a:ext cx="6440700" cy="705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g297240163bf_0_1379"/>
          <p:cNvSpPr txBox="1"/>
          <p:nvPr>
            <p:ph idx="2" type="body"/>
          </p:nvPr>
        </p:nvSpPr>
        <p:spPr>
          <a:xfrm>
            <a:off x="395289" y="1906813"/>
            <a:ext cx="8302500" cy="41727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720"/>
              </a:spcBef>
              <a:spcAft>
                <a:spcPts val="0"/>
              </a:spcAft>
              <a:buSzPts val="1620"/>
              <a:buNone/>
              <a:defRPr/>
            </a:lvl1pPr>
            <a:lvl2pPr indent="-342900" lvl="1" marL="914400" rtl="0" algn="l">
              <a:lnSpc>
                <a:spcPct val="100000"/>
              </a:lnSpc>
              <a:spcBef>
                <a:spcPts val="720"/>
              </a:spcBef>
              <a:spcAft>
                <a:spcPts val="0"/>
              </a:spcAft>
              <a:buSzPts val="1800"/>
              <a:buChar char="•"/>
              <a:defRPr/>
            </a:lvl2pPr>
            <a:lvl3pPr indent="-342900" lvl="2" marL="1371600" rtl="0" algn="l">
              <a:lnSpc>
                <a:spcPct val="100000"/>
              </a:lnSpc>
              <a:spcBef>
                <a:spcPts val="720"/>
              </a:spcBef>
              <a:spcAft>
                <a:spcPts val="0"/>
              </a:spcAft>
              <a:buSzPts val="1800"/>
              <a:buChar char="o"/>
              <a:defRPr/>
            </a:lvl3pPr>
            <a:lvl4pPr indent="-342900" lvl="3" marL="1828800" rtl="0" algn="l">
              <a:lnSpc>
                <a:spcPct val="100000"/>
              </a:lnSpc>
              <a:spcBef>
                <a:spcPts val="720"/>
              </a:spcBef>
              <a:spcAft>
                <a:spcPts val="0"/>
              </a:spcAft>
              <a:buSzPts val="1800"/>
              <a:buChar char="▪"/>
              <a:defRPr/>
            </a:lvl4pPr>
            <a:lvl5pPr indent="-320039" lvl="4" marL="2286000" rtl="0" algn="l">
              <a:lnSpc>
                <a:spcPct val="100000"/>
              </a:lnSpc>
              <a:spcBef>
                <a:spcPts val="360"/>
              </a:spcBef>
              <a:spcAft>
                <a:spcPts val="0"/>
              </a:spcAft>
              <a:buSzPts val="1440"/>
              <a:buChar char="✔"/>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32" name="Google Shape;132;g297240163bf_0_1379"/>
          <p:cNvSpPr txBox="1"/>
          <p:nvPr>
            <p:ph idx="12" type="sldNum"/>
          </p:nvPr>
        </p:nvSpPr>
        <p:spPr>
          <a:xfrm>
            <a:off x="8285570" y="6334849"/>
            <a:ext cx="434700" cy="3660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3" name="Shape 133"/>
        <p:cNvGrpSpPr/>
        <p:nvPr/>
      </p:nvGrpSpPr>
      <p:grpSpPr>
        <a:xfrm>
          <a:off x="0" y="0"/>
          <a:ext cx="0" cy="0"/>
          <a:chOff x="0" y="0"/>
          <a:chExt cx="0" cy="0"/>
        </a:xfrm>
      </p:grpSpPr>
      <p:sp>
        <p:nvSpPr>
          <p:cNvPr id="134" name="Google Shape;134;g297240163bf_0_1384"/>
          <p:cNvSpPr txBox="1"/>
          <p:nvPr>
            <p:ph type="title"/>
          </p:nvPr>
        </p:nvSpPr>
        <p:spPr>
          <a:xfrm>
            <a:off x="311700" y="593367"/>
            <a:ext cx="8520600" cy="763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g297240163bf_0_1384"/>
          <p:cNvSpPr txBox="1"/>
          <p:nvPr>
            <p:ph idx="1" type="body"/>
          </p:nvPr>
        </p:nvSpPr>
        <p:spPr>
          <a:xfrm>
            <a:off x="311700" y="1536633"/>
            <a:ext cx="8520600" cy="4555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880"/>
              </a:spcBef>
              <a:spcAft>
                <a:spcPts val="0"/>
              </a:spcAft>
              <a:buSzPts val="1980"/>
              <a:buNone/>
              <a:defRPr/>
            </a:lvl1pPr>
            <a:lvl2pPr indent="-355600" lvl="1" marL="914400" rtl="0" algn="l">
              <a:lnSpc>
                <a:spcPct val="100000"/>
              </a:lnSpc>
              <a:spcBef>
                <a:spcPts val="800"/>
              </a:spcBef>
              <a:spcAft>
                <a:spcPts val="0"/>
              </a:spcAft>
              <a:buSzPts val="2000"/>
              <a:buChar char="•"/>
              <a:defRPr/>
            </a:lvl2pPr>
            <a:lvl3pPr indent="-342900" lvl="2" marL="1371600" rtl="0" algn="l">
              <a:lnSpc>
                <a:spcPct val="100000"/>
              </a:lnSpc>
              <a:spcBef>
                <a:spcPts val="720"/>
              </a:spcBef>
              <a:spcAft>
                <a:spcPts val="0"/>
              </a:spcAft>
              <a:buSzPts val="1800"/>
              <a:buChar char="o"/>
              <a:defRPr/>
            </a:lvl3pPr>
            <a:lvl4pPr indent="-330200" lvl="3" marL="1828800" rtl="0" algn="l">
              <a:lnSpc>
                <a:spcPct val="100000"/>
              </a:lnSpc>
              <a:spcBef>
                <a:spcPts val="640"/>
              </a:spcBef>
              <a:spcAft>
                <a:spcPts val="0"/>
              </a:spcAft>
              <a:buSzPts val="1600"/>
              <a:buChar char="▪"/>
              <a:defRPr/>
            </a:lvl4pPr>
            <a:lvl5pPr indent="-299720" lvl="4" marL="2286000" rtl="0" algn="l">
              <a:lnSpc>
                <a:spcPct val="100000"/>
              </a:lnSpc>
              <a:spcBef>
                <a:spcPts val="280"/>
              </a:spcBef>
              <a:spcAft>
                <a:spcPts val="0"/>
              </a:spcAft>
              <a:buSzPts val="1120"/>
              <a:buChar char="✔"/>
              <a:defRPr/>
            </a:lvl5pPr>
            <a:lvl6pPr indent="-342900" lvl="5" marL="2743200" rtl="0" algn="l">
              <a:lnSpc>
                <a:spcPct val="100000"/>
              </a:lnSpc>
              <a:spcBef>
                <a:spcPts val="360"/>
              </a:spcBef>
              <a:spcAft>
                <a:spcPts val="0"/>
              </a:spcAft>
              <a:buSzPts val="1800"/>
              <a:buChar char="»"/>
              <a:defRPr/>
            </a:lvl6pPr>
            <a:lvl7pPr indent="-342900" lvl="6" marL="3200400" rtl="0" algn="l">
              <a:lnSpc>
                <a:spcPct val="100000"/>
              </a:lnSpc>
              <a:spcBef>
                <a:spcPts val="360"/>
              </a:spcBef>
              <a:spcAft>
                <a:spcPts val="0"/>
              </a:spcAft>
              <a:buSzPts val="1800"/>
              <a:buChar char="»"/>
              <a:defRPr/>
            </a:lvl7pPr>
            <a:lvl8pPr indent="-342900" lvl="7" marL="3657600" rtl="0" algn="l">
              <a:lnSpc>
                <a:spcPct val="100000"/>
              </a:lnSpc>
              <a:spcBef>
                <a:spcPts val="360"/>
              </a:spcBef>
              <a:spcAft>
                <a:spcPts val="0"/>
              </a:spcAft>
              <a:buSzPts val="1800"/>
              <a:buChar char="»"/>
              <a:defRPr/>
            </a:lvl8pPr>
            <a:lvl9pPr indent="-342900" lvl="8" marL="4114800" rtl="0" algn="l">
              <a:lnSpc>
                <a:spcPct val="100000"/>
              </a:lnSpc>
              <a:spcBef>
                <a:spcPts val="360"/>
              </a:spcBef>
              <a:spcAft>
                <a:spcPts val="0"/>
              </a:spcAft>
              <a:buSzPts val="1800"/>
              <a:buChar char="»"/>
              <a:defRPr/>
            </a:lvl9pPr>
          </a:lstStyle>
          <a:p/>
        </p:txBody>
      </p:sp>
      <p:sp>
        <p:nvSpPr>
          <p:cNvPr id="136" name="Google Shape;136;g297240163bf_0_1384"/>
          <p:cNvSpPr txBox="1"/>
          <p:nvPr>
            <p:ph idx="12" type="sldNum"/>
          </p:nvPr>
        </p:nvSpPr>
        <p:spPr>
          <a:xfrm>
            <a:off x="8472458" y="6217623"/>
            <a:ext cx="548700" cy="5247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Only Title">
    <p:spTree>
      <p:nvGrpSpPr>
        <p:cNvPr id="137" name="Shape 137"/>
        <p:cNvGrpSpPr/>
        <p:nvPr/>
      </p:nvGrpSpPr>
      <p:grpSpPr>
        <a:xfrm>
          <a:off x="0" y="0"/>
          <a:ext cx="0" cy="0"/>
          <a:chOff x="0" y="0"/>
          <a:chExt cx="0" cy="0"/>
        </a:xfrm>
      </p:grpSpPr>
      <p:sp>
        <p:nvSpPr>
          <p:cNvPr id="138" name="Google Shape;138;g297240163bf_0_1388"/>
          <p:cNvSpPr txBox="1"/>
          <p:nvPr>
            <p:ph type="title"/>
          </p:nvPr>
        </p:nvSpPr>
        <p:spPr>
          <a:xfrm>
            <a:off x="395999" y="374400"/>
            <a:ext cx="6440700" cy="705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9" name="Google Shape;139;g297240163bf_0_1388"/>
          <p:cNvSpPr txBox="1"/>
          <p:nvPr>
            <p:ph idx="12" type="sldNum"/>
          </p:nvPr>
        </p:nvSpPr>
        <p:spPr>
          <a:xfrm>
            <a:off x="8285570" y="6334849"/>
            <a:ext cx="434700" cy="3660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01">
  <p:cSld name="Empty 01">
    <p:spTree>
      <p:nvGrpSpPr>
        <p:cNvPr id="140" name="Shape 140"/>
        <p:cNvGrpSpPr/>
        <p:nvPr/>
      </p:nvGrpSpPr>
      <p:grpSpPr>
        <a:xfrm>
          <a:off x="0" y="0"/>
          <a:ext cx="0" cy="0"/>
          <a:chOff x="0" y="0"/>
          <a:chExt cx="0" cy="0"/>
        </a:xfrm>
      </p:grpSpPr>
      <p:sp>
        <p:nvSpPr>
          <p:cNvPr id="141" name="Google Shape;141;g297240163bf_0_1391"/>
          <p:cNvSpPr txBox="1"/>
          <p:nvPr>
            <p:ph idx="12" type="sldNum"/>
          </p:nvPr>
        </p:nvSpPr>
        <p:spPr>
          <a:xfrm>
            <a:off x="8285570" y="6334849"/>
            <a:ext cx="434700" cy="3660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amp; content">
  <p:cSld name="1_Title, subtitle &amp; content">
    <p:spTree>
      <p:nvGrpSpPr>
        <p:cNvPr id="142" name="Shape 142"/>
        <p:cNvGrpSpPr/>
        <p:nvPr/>
      </p:nvGrpSpPr>
      <p:grpSpPr>
        <a:xfrm>
          <a:off x="0" y="0"/>
          <a:ext cx="0" cy="0"/>
          <a:chOff x="0" y="0"/>
          <a:chExt cx="0" cy="0"/>
        </a:xfrm>
      </p:grpSpPr>
      <p:sp>
        <p:nvSpPr>
          <p:cNvPr id="143" name="Google Shape;143;g297240163bf_0_1393"/>
          <p:cNvSpPr txBox="1"/>
          <p:nvPr>
            <p:ph idx="1" type="body"/>
          </p:nvPr>
        </p:nvSpPr>
        <p:spPr>
          <a:xfrm>
            <a:off x="395289" y="1268413"/>
            <a:ext cx="8302500" cy="624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880"/>
              </a:spcBef>
              <a:spcAft>
                <a:spcPts val="0"/>
              </a:spcAft>
              <a:buSzPts val="1980"/>
              <a:buNone/>
              <a:defRPr b="1" sz="2000" cap="none">
                <a:solidFill>
                  <a:schemeClr val="lt2"/>
                </a:solidFill>
                <a:latin typeface="Arial"/>
                <a:ea typeface="Arial"/>
                <a:cs typeface="Arial"/>
                <a:sym typeface="Arial"/>
              </a:defRPr>
            </a:lvl1pPr>
            <a:lvl2pPr indent="-355600" lvl="1" marL="914400" rtl="0" algn="l">
              <a:lnSpc>
                <a:spcPct val="100000"/>
              </a:lnSpc>
              <a:spcBef>
                <a:spcPts val="800"/>
              </a:spcBef>
              <a:spcAft>
                <a:spcPts val="0"/>
              </a:spcAft>
              <a:buSzPts val="2000"/>
              <a:buChar char="•"/>
              <a:defRPr sz="4000">
                <a:solidFill>
                  <a:schemeClr val="lt2"/>
                </a:solidFill>
                <a:latin typeface="Arial"/>
                <a:ea typeface="Arial"/>
                <a:cs typeface="Arial"/>
                <a:sym typeface="Arial"/>
              </a:defRPr>
            </a:lvl2pPr>
            <a:lvl3pPr indent="-342900" lvl="2" marL="1371600" rtl="0" algn="l">
              <a:lnSpc>
                <a:spcPct val="100000"/>
              </a:lnSpc>
              <a:spcBef>
                <a:spcPts val="720"/>
              </a:spcBef>
              <a:spcAft>
                <a:spcPts val="0"/>
              </a:spcAft>
              <a:buSzPts val="1800"/>
              <a:buChar char="o"/>
              <a:defRPr sz="4000">
                <a:solidFill>
                  <a:schemeClr val="lt2"/>
                </a:solidFill>
                <a:latin typeface="Arial"/>
                <a:ea typeface="Arial"/>
                <a:cs typeface="Arial"/>
                <a:sym typeface="Arial"/>
              </a:defRPr>
            </a:lvl3pPr>
            <a:lvl4pPr indent="-330200" lvl="3" marL="1828800" rtl="0" algn="l">
              <a:lnSpc>
                <a:spcPct val="100000"/>
              </a:lnSpc>
              <a:spcBef>
                <a:spcPts val="640"/>
              </a:spcBef>
              <a:spcAft>
                <a:spcPts val="0"/>
              </a:spcAft>
              <a:buSzPts val="1600"/>
              <a:buChar char="▪"/>
              <a:defRPr sz="4000">
                <a:solidFill>
                  <a:schemeClr val="lt2"/>
                </a:solidFill>
                <a:latin typeface="Arial"/>
                <a:ea typeface="Arial"/>
                <a:cs typeface="Arial"/>
                <a:sym typeface="Arial"/>
              </a:defRPr>
            </a:lvl4pPr>
            <a:lvl5pPr indent="-299720" lvl="4" marL="2286000" rtl="0" algn="l">
              <a:lnSpc>
                <a:spcPct val="100000"/>
              </a:lnSpc>
              <a:spcBef>
                <a:spcPts val="280"/>
              </a:spcBef>
              <a:spcAft>
                <a:spcPts val="0"/>
              </a:spcAft>
              <a:buSzPts val="1120"/>
              <a:buChar char="✔"/>
              <a:defRPr sz="4000">
                <a:solidFill>
                  <a:schemeClr val="lt2"/>
                </a:solidFill>
                <a:latin typeface="Arial"/>
                <a:ea typeface="Arial"/>
                <a:cs typeface="Arial"/>
                <a:sym typeface="Arial"/>
              </a:defRPr>
            </a:lvl5pPr>
            <a:lvl6pPr indent="-342900" lvl="5" marL="2743200" rtl="0" algn="l">
              <a:lnSpc>
                <a:spcPct val="100000"/>
              </a:lnSpc>
              <a:spcBef>
                <a:spcPts val="360"/>
              </a:spcBef>
              <a:spcAft>
                <a:spcPts val="0"/>
              </a:spcAft>
              <a:buSzPts val="1800"/>
              <a:buChar char="»"/>
              <a:defRPr/>
            </a:lvl6pPr>
            <a:lvl7pPr indent="-342900" lvl="6" marL="3200400" rtl="0" algn="l">
              <a:lnSpc>
                <a:spcPct val="100000"/>
              </a:lnSpc>
              <a:spcBef>
                <a:spcPts val="360"/>
              </a:spcBef>
              <a:spcAft>
                <a:spcPts val="0"/>
              </a:spcAft>
              <a:buSzPts val="1800"/>
              <a:buChar char="»"/>
              <a:defRPr/>
            </a:lvl7pPr>
            <a:lvl8pPr indent="-342900" lvl="7" marL="3657600" rtl="0" algn="l">
              <a:lnSpc>
                <a:spcPct val="100000"/>
              </a:lnSpc>
              <a:spcBef>
                <a:spcPts val="360"/>
              </a:spcBef>
              <a:spcAft>
                <a:spcPts val="0"/>
              </a:spcAft>
              <a:buSzPts val="1800"/>
              <a:buChar char="»"/>
              <a:defRPr/>
            </a:lvl8pPr>
            <a:lvl9pPr indent="-342900" lvl="8" marL="4114800" rtl="0" algn="l">
              <a:lnSpc>
                <a:spcPct val="100000"/>
              </a:lnSpc>
              <a:spcBef>
                <a:spcPts val="360"/>
              </a:spcBef>
              <a:spcAft>
                <a:spcPts val="0"/>
              </a:spcAft>
              <a:buSzPts val="1800"/>
              <a:buChar char="»"/>
              <a:defRPr/>
            </a:lvl9pPr>
          </a:lstStyle>
          <a:p/>
        </p:txBody>
      </p:sp>
      <p:sp>
        <p:nvSpPr>
          <p:cNvPr id="144" name="Google Shape;144;g297240163bf_0_1393"/>
          <p:cNvSpPr txBox="1"/>
          <p:nvPr>
            <p:ph type="title"/>
          </p:nvPr>
        </p:nvSpPr>
        <p:spPr>
          <a:xfrm>
            <a:off x="395999" y="374400"/>
            <a:ext cx="6440700" cy="705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5" name="Google Shape;145;g297240163bf_0_1393"/>
          <p:cNvSpPr txBox="1"/>
          <p:nvPr>
            <p:ph idx="2" type="body"/>
          </p:nvPr>
        </p:nvSpPr>
        <p:spPr>
          <a:xfrm>
            <a:off x="395289" y="1906813"/>
            <a:ext cx="8302500" cy="41727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880"/>
              </a:spcBef>
              <a:spcAft>
                <a:spcPts val="0"/>
              </a:spcAft>
              <a:buSzPts val="1980"/>
              <a:buNone/>
              <a:defRPr/>
            </a:lvl1pPr>
            <a:lvl2pPr indent="-355600" lvl="1" marL="914400" rtl="0" algn="l">
              <a:lnSpc>
                <a:spcPct val="100000"/>
              </a:lnSpc>
              <a:spcBef>
                <a:spcPts val="800"/>
              </a:spcBef>
              <a:spcAft>
                <a:spcPts val="0"/>
              </a:spcAft>
              <a:buSzPts val="2000"/>
              <a:buChar char="•"/>
              <a:defRPr/>
            </a:lvl2pPr>
            <a:lvl3pPr indent="-342900" lvl="2" marL="1371600" rtl="0" algn="l">
              <a:lnSpc>
                <a:spcPct val="100000"/>
              </a:lnSpc>
              <a:spcBef>
                <a:spcPts val="720"/>
              </a:spcBef>
              <a:spcAft>
                <a:spcPts val="0"/>
              </a:spcAft>
              <a:buSzPts val="1800"/>
              <a:buChar char="o"/>
              <a:defRPr/>
            </a:lvl3pPr>
            <a:lvl4pPr indent="-330200" lvl="3" marL="1828800" rtl="0" algn="l">
              <a:lnSpc>
                <a:spcPct val="100000"/>
              </a:lnSpc>
              <a:spcBef>
                <a:spcPts val="640"/>
              </a:spcBef>
              <a:spcAft>
                <a:spcPts val="0"/>
              </a:spcAft>
              <a:buSzPts val="1600"/>
              <a:buChar char="▪"/>
              <a:defRPr/>
            </a:lvl4pPr>
            <a:lvl5pPr indent="-299720" lvl="4" marL="2286000" rtl="0" algn="l">
              <a:lnSpc>
                <a:spcPct val="100000"/>
              </a:lnSpc>
              <a:spcBef>
                <a:spcPts val="280"/>
              </a:spcBef>
              <a:spcAft>
                <a:spcPts val="0"/>
              </a:spcAft>
              <a:buSzPts val="1120"/>
              <a:buChar char="✔"/>
              <a:defRPr/>
            </a:lvl5pPr>
            <a:lvl6pPr indent="-342900" lvl="5" marL="2743200" rtl="0" algn="l">
              <a:lnSpc>
                <a:spcPct val="100000"/>
              </a:lnSpc>
              <a:spcBef>
                <a:spcPts val="360"/>
              </a:spcBef>
              <a:spcAft>
                <a:spcPts val="0"/>
              </a:spcAft>
              <a:buSzPts val="1800"/>
              <a:buChar char="»"/>
              <a:defRPr/>
            </a:lvl6pPr>
            <a:lvl7pPr indent="-342900" lvl="6" marL="3200400" rtl="0" algn="l">
              <a:lnSpc>
                <a:spcPct val="100000"/>
              </a:lnSpc>
              <a:spcBef>
                <a:spcPts val="360"/>
              </a:spcBef>
              <a:spcAft>
                <a:spcPts val="0"/>
              </a:spcAft>
              <a:buSzPts val="1800"/>
              <a:buChar char="»"/>
              <a:defRPr/>
            </a:lvl7pPr>
            <a:lvl8pPr indent="-342900" lvl="7" marL="3657600" rtl="0" algn="l">
              <a:lnSpc>
                <a:spcPct val="100000"/>
              </a:lnSpc>
              <a:spcBef>
                <a:spcPts val="360"/>
              </a:spcBef>
              <a:spcAft>
                <a:spcPts val="0"/>
              </a:spcAft>
              <a:buSzPts val="1800"/>
              <a:buChar char="»"/>
              <a:defRPr/>
            </a:lvl8pPr>
            <a:lvl9pPr indent="-342900" lvl="8" marL="4114800" rtl="0" algn="l">
              <a:lnSpc>
                <a:spcPct val="100000"/>
              </a:lnSpc>
              <a:spcBef>
                <a:spcPts val="360"/>
              </a:spcBef>
              <a:spcAft>
                <a:spcPts val="0"/>
              </a:spcAft>
              <a:buSzPts val="1800"/>
              <a:buChar char="»"/>
              <a:defRPr/>
            </a:lvl9pPr>
          </a:lstStyle>
          <a:p/>
        </p:txBody>
      </p:sp>
      <p:sp>
        <p:nvSpPr>
          <p:cNvPr id="146" name="Google Shape;146;g297240163bf_0_1393"/>
          <p:cNvSpPr txBox="1"/>
          <p:nvPr>
            <p:ph idx="12" type="sldNum"/>
          </p:nvPr>
        </p:nvSpPr>
        <p:spPr>
          <a:xfrm>
            <a:off x="8285570" y="6334849"/>
            <a:ext cx="434700" cy="3660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Slide" showMasterSp="0">
  <p:cSld name="Thanks Slide">
    <p:spTree>
      <p:nvGrpSpPr>
        <p:cNvPr id="147" name="Shape 147"/>
        <p:cNvGrpSpPr/>
        <p:nvPr/>
      </p:nvGrpSpPr>
      <p:grpSpPr>
        <a:xfrm>
          <a:off x="0" y="0"/>
          <a:ext cx="0" cy="0"/>
          <a:chOff x="0" y="0"/>
          <a:chExt cx="0" cy="0"/>
        </a:xfrm>
      </p:grpSpPr>
      <p:sp>
        <p:nvSpPr>
          <p:cNvPr id="148" name="Google Shape;148;g297240163bf_0_1398"/>
          <p:cNvSpPr/>
          <p:nvPr/>
        </p:nvSpPr>
        <p:spPr>
          <a:xfrm flipH="1">
            <a:off x="4655700" y="1"/>
            <a:ext cx="4488300" cy="6858000"/>
          </a:xfrm>
          <a:prstGeom prst="rect">
            <a:avLst/>
          </a:prstGeom>
          <a:solidFill>
            <a:schemeClr val="dk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 name="Google Shape;149;g297240163bf_0_1398"/>
          <p:cNvSpPr/>
          <p:nvPr/>
        </p:nvSpPr>
        <p:spPr>
          <a:xfrm>
            <a:off x="0" y="6534149"/>
            <a:ext cx="9144000" cy="324000"/>
          </a:xfrm>
          <a:prstGeom prst="rect">
            <a:avLst/>
          </a:prstGeom>
          <a:noFill/>
          <a:ln>
            <a:noFill/>
          </a:ln>
        </p:spPr>
        <p:txBody>
          <a:bodyPr anchorCtr="0" anchor="t" bIns="45700" lIns="91425" spcFirstLastPara="1" rIns="468000"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1" i="0" sz="1800" u="none" cap="none" strike="noStrike">
              <a:solidFill>
                <a:srgbClr val="E0F2F7"/>
              </a:solidFill>
              <a:latin typeface="Arial"/>
              <a:ea typeface="Arial"/>
              <a:cs typeface="Arial"/>
              <a:sym typeface="Arial"/>
            </a:endParaRPr>
          </a:p>
        </p:txBody>
      </p:sp>
      <p:sp>
        <p:nvSpPr>
          <p:cNvPr id="150" name="Google Shape;150;g297240163bf_0_1398"/>
          <p:cNvSpPr txBox="1"/>
          <p:nvPr/>
        </p:nvSpPr>
        <p:spPr>
          <a:xfrm>
            <a:off x="5025392" y="2804160"/>
            <a:ext cx="3788100" cy="2461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s-PY" sz="3200" u="none" cap="none" strike="noStrike">
                <a:solidFill>
                  <a:schemeClr val="lt1"/>
                </a:solidFill>
                <a:latin typeface="Arial"/>
                <a:ea typeface="Arial"/>
                <a:cs typeface="Arial"/>
                <a:sym typeface="Arial"/>
              </a:rPr>
              <a:t>THANK YOU!</a:t>
            </a:r>
            <a:endParaRPr b="1" i="0" sz="3200" u="none" cap="none" strike="noStrike">
              <a:solidFill>
                <a:schemeClr val="lt1"/>
              </a:solidFill>
              <a:latin typeface="Arial"/>
              <a:ea typeface="Arial"/>
              <a:cs typeface="Arial"/>
              <a:sym typeface="Arial"/>
            </a:endParaRPr>
          </a:p>
        </p:txBody>
      </p:sp>
      <p:pic>
        <p:nvPicPr>
          <p:cNvPr id="151" name="Google Shape;151;g297240163bf_0_1398"/>
          <p:cNvPicPr preferRelativeResize="0"/>
          <p:nvPr/>
        </p:nvPicPr>
        <p:blipFill rotWithShape="1">
          <a:blip r:embed="rId2">
            <a:alphaModFix/>
          </a:blip>
          <a:srcRect b="0" l="0" r="0" t="0"/>
          <a:stretch/>
        </p:blipFill>
        <p:spPr>
          <a:xfrm>
            <a:off x="5025392" y="847053"/>
            <a:ext cx="2683273" cy="1019644"/>
          </a:xfrm>
          <a:prstGeom prst="rect">
            <a:avLst/>
          </a:prstGeom>
          <a:noFill/>
          <a:ln>
            <a:noFill/>
          </a:ln>
        </p:spPr>
      </p:pic>
      <p:sp>
        <p:nvSpPr>
          <p:cNvPr id="152" name="Google Shape;152;g297240163bf_0_1398"/>
          <p:cNvSpPr/>
          <p:nvPr/>
        </p:nvSpPr>
        <p:spPr>
          <a:xfrm>
            <a:off x="0" y="889641"/>
            <a:ext cx="471600" cy="622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600"/>
              <a:buFont typeface="Arial"/>
              <a:buNone/>
            </a:pPr>
            <a:r>
              <a:t/>
            </a:r>
            <a:endParaRPr b="0" i="0" sz="8600" u="none" cap="none" strike="noStrike">
              <a:solidFill>
                <a:schemeClr val="lt1"/>
              </a:solidFill>
              <a:latin typeface="Arial"/>
              <a:ea typeface="Arial"/>
              <a:cs typeface="Arial"/>
              <a:sym typeface="Arial"/>
            </a:endParaRPr>
          </a:p>
        </p:txBody>
      </p:sp>
      <p:sp>
        <p:nvSpPr>
          <p:cNvPr id="153" name="Google Shape;153;g297240163bf_0_1398"/>
          <p:cNvSpPr txBox="1"/>
          <p:nvPr/>
        </p:nvSpPr>
        <p:spPr>
          <a:xfrm>
            <a:off x="1087120" y="6057781"/>
            <a:ext cx="3210600" cy="53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s-PY" sz="1000" u="none" cap="none" strike="noStrike">
                <a:solidFill>
                  <a:schemeClr val="dk2"/>
                </a:solidFill>
                <a:latin typeface="Arial"/>
                <a:ea typeface="Arial"/>
                <a:cs typeface="Arial"/>
                <a:sym typeface="Arial"/>
              </a:rPr>
              <a:t>WeNet </a:t>
            </a:r>
            <a:r>
              <a:rPr b="0" i="0" lang="es-PY" sz="1000" u="none" cap="none" strike="noStrike">
                <a:solidFill>
                  <a:schemeClr val="dk1"/>
                </a:solidFill>
                <a:latin typeface="Arial"/>
                <a:ea typeface="Arial"/>
                <a:cs typeface="Arial"/>
                <a:sym typeface="Arial"/>
              </a:rPr>
              <a:t>project</a:t>
            </a:r>
            <a:r>
              <a:rPr b="0" i="0" lang="es-PY" sz="1000" u="none" cap="none" strike="noStrike">
                <a:solidFill>
                  <a:schemeClr val="dk2"/>
                </a:solidFill>
                <a:latin typeface="Arial"/>
                <a:ea typeface="Arial"/>
                <a:cs typeface="Arial"/>
                <a:sym typeface="Arial"/>
              </a:rPr>
              <a:t> is funded by the EU’s Horizon2020 programme under Grant Agreement number 823783.</a:t>
            </a:r>
            <a:endParaRPr b="0" i="0" sz="1000" u="none" cap="none" strike="noStrike">
              <a:solidFill>
                <a:schemeClr val="dk2"/>
              </a:solidFill>
              <a:latin typeface="Arial"/>
              <a:ea typeface="Arial"/>
              <a:cs typeface="Arial"/>
              <a:sym typeface="Arial"/>
            </a:endParaRPr>
          </a:p>
        </p:txBody>
      </p:sp>
      <p:pic>
        <p:nvPicPr>
          <p:cNvPr id="154" name="Google Shape;154;g297240163bf_0_1398"/>
          <p:cNvPicPr preferRelativeResize="0"/>
          <p:nvPr/>
        </p:nvPicPr>
        <p:blipFill rotWithShape="1">
          <a:blip r:embed="rId3">
            <a:alphaModFix/>
          </a:blip>
          <a:srcRect b="0" l="0" r="0" t="0"/>
          <a:stretch/>
        </p:blipFill>
        <p:spPr>
          <a:xfrm>
            <a:off x="363348" y="6047655"/>
            <a:ext cx="622172" cy="415300"/>
          </a:xfrm>
          <a:prstGeom prst="rect">
            <a:avLst/>
          </a:prstGeom>
          <a:noFill/>
          <a:ln>
            <a:noFill/>
          </a:ln>
        </p:spPr>
      </p:pic>
      <p:sp>
        <p:nvSpPr>
          <p:cNvPr id="155" name="Google Shape;155;g297240163bf_0_1398"/>
          <p:cNvSpPr txBox="1"/>
          <p:nvPr/>
        </p:nvSpPr>
        <p:spPr>
          <a:xfrm>
            <a:off x="623060" y="3172608"/>
            <a:ext cx="1062300" cy="53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s-PY" sz="2000" u="none" cap="none" strike="noStrike">
                <a:solidFill>
                  <a:schemeClr val="dk2"/>
                </a:solidFill>
                <a:latin typeface="Arial"/>
                <a:ea typeface="Arial"/>
                <a:cs typeface="Arial"/>
                <a:sym typeface="Arial"/>
              </a:rPr>
              <a:t>Email</a:t>
            </a:r>
            <a:endParaRPr b="0" i="0" sz="2000" u="none" cap="none" strike="noStrike">
              <a:solidFill>
                <a:schemeClr val="dk2"/>
              </a:solidFill>
              <a:latin typeface="Arial"/>
              <a:ea typeface="Arial"/>
              <a:cs typeface="Arial"/>
              <a:sym typeface="Arial"/>
            </a:endParaRPr>
          </a:p>
        </p:txBody>
      </p:sp>
      <p:sp>
        <p:nvSpPr>
          <p:cNvPr id="156" name="Google Shape;156;g297240163bf_0_1398"/>
          <p:cNvSpPr txBox="1"/>
          <p:nvPr/>
        </p:nvSpPr>
        <p:spPr>
          <a:xfrm>
            <a:off x="623049" y="3546367"/>
            <a:ext cx="23355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1600"/>
              <a:buFont typeface="Arial"/>
              <a:buNone/>
            </a:pPr>
            <a:r>
              <a:rPr b="1" i="0" lang="es-PY" sz="1600" u="sng" cap="none" strike="noStrike">
                <a:solidFill>
                  <a:schemeClr val="hlink"/>
                </a:solidFill>
                <a:latin typeface="Arial"/>
                <a:ea typeface="Arial"/>
                <a:cs typeface="Arial"/>
                <a:sym typeface="Arial"/>
                <a:hlinkClick r:id="rId4"/>
              </a:rPr>
              <a:t>info@internetofus.eu</a:t>
            </a:r>
            <a:endParaRPr b="1" i="0" sz="1600" u="none" cap="none" strike="noStrike">
              <a:solidFill>
                <a:schemeClr val="dk2"/>
              </a:solidFill>
              <a:latin typeface="Arial"/>
              <a:ea typeface="Arial"/>
              <a:cs typeface="Arial"/>
              <a:sym typeface="Arial"/>
            </a:endParaRPr>
          </a:p>
        </p:txBody>
      </p:sp>
      <p:sp>
        <p:nvSpPr>
          <p:cNvPr id="157" name="Google Shape;157;g297240163bf_0_1398"/>
          <p:cNvSpPr/>
          <p:nvPr/>
        </p:nvSpPr>
        <p:spPr>
          <a:xfrm>
            <a:off x="390141" y="3339571"/>
            <a:ext cx="225612" cy="220374"/>
          </a:xfrm>
          <a:custGeom>
            <a:rect b="b" l="l" r="r" t="t"/>
            <a:pathLst>
              <a:path extrusionOk="0" h="21600" w="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1"/>
              </a:solidFill>
              <a:latin typeface="Arial"/>
              <a:ea typeface="Arial"/>
              <a:cs typeface="Arial"/>
              <a:sym typeface="Arial"/>
            </a:endParaRPr>
          </a:p>
        </p:txBody>
      </p:sp>
      <p:sp>
        <p:nvSpPr>
          <p:cNvPr id="158" name="Google Shape;158;g297240163bf_0_1398"/>
          <p:cNvSpPr txBox="1"/>
          <p:nvPr/>
        </p:nvSpPr>
        <p:spPr>
          <a:xfrm>
            <a:off x="623060" y="1998863"/>
            <a:ext cx="1606200" cy="53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s-PY" sz="2000" u="none" cap="none" strike="noStrike">
                <a:solidFill>
                  <a:schemeClr val="dk2"/>
                </a:solidFill>
                <a:latin typeface="Arial"/>
                <a:ea typeface="Arial"/>
                <a:cs typeface="Arial"/>
                <a:sym typeface="Arial"/>
              </a:rPr>
              <a:t>Website</a:t>
            </a:r>
            <a:endParaRPr b="0" i="0" sz="2000" u="none" cap="none" strike="noStrike">
              <a:solidFill>
                <a:schemeClr val="dk2"/>
              </a:solidFill>
              <a:latin typeface="Arial"/>
              <a:ea typeface="Arial"/>
              <a:cs typeface="Arial"/>
              <a:sym typeface="Arial"/>
            </a:endParaRPr>
          </a:p>
        </p:txBody>
      </p:sp>
      <p:sp>
        <p:nvSpPr>
          <p:cNvPr id="159" name="Google Shape;159;g297240163bf_0_1398"/>
          <p:cNvSpPr txBox="1"/>
          <p:nvPr/>
        </p:nvSpPr>
        <p:spPr>
          <a:xfrm>
            <a:off x="623049" y="2372633"/>
            <a:ext cx="23355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1600"/>
              <a:buFont typeface="Arial"/>
              <a:buNone/>
            </a:pPr>
            <a:r>
              <a:rPr b="1" i="0" lang="es-PY" sz="1600" u="sng" cap="none" strike="noStrike">
                <a:solidFill>
                  <a:schemeClr val="hlink"/>
                </a:solidFill>
                <a:latin typeface="Arial"/>
                <a:ea typeface="Arial"/>
                <a:cs typeface="Arial"/>
                <a:sym typeface="Arial"/>
                <a:hlinkClick r:id="rId5"/>
              </a:rPr>
              <a:t>www.internetofus.eu</a:t>
            </a:r>
            <a:endParaRPr b="1" i="0" sz="1600" u="none" cap="none" strike="noStrike">
              <a:solidFill>
                <a:schemeClr val="dk2"/>
              </a:solidFill>
              <a:latin typeface="Arial"/>
              <a:ea typeface="Arial"/>
              <a:cs typeface="Arial"/>
              <a:sym typeface="Arial"/>
            </a:endParaRPr>
          </a:p>
        </p:txBody>
      </p:sp>
      <p:sp>
        <p:nvSpPr>
          <p:cNvPr id="160" name="Google Shape;160;g297240163bf_0_1398"/>
          <p:cNvSpPr/>
          <p:nvPr/>
        </p:nvSpPr>
        <p:spPr>
          <a:xfrm>
            <a:off x="424167" y="2068288"/>
            <a:ext cx="157576" cy="394300"/>
          </a:xfrm>
          <a:custGeom>
            <a:rect b="b" l="l" r="r" t="t"/>
            <a:pathLst>
              <a:path extrusionOk="0" h="1210" w="646">
                <a:moveTo>
                  <a:pt x="583" y="0"/>
                </a:moveTo>
                <a:cubicBezTo>
                  <a:pt x="62" y="0"/>
                  <a:pt x="62" y="0"/>
                  <a:pt x="62" y="0"/>
                </a:cubicBezTo>
                <a:cubicBezTo>
                  <a:pt x="31" y="0"/>
                  <a:pt x="0" y="31"/>
                  <a:pt x="0" y="63"/>
                </a:cubicBezTo>
                <a:cubicBezTo>
                  <a:pt x="0" y="1146"/>
                  <a:pt x="0" y="1146"/>
                  <a:pt x="0" y="1146"/>
                </a:cubicBezTo>
                <a:cubicBezTo>
                  <a:pt x="0" y="1177"/>
                  <a:pt x="31" y="1209"/>
                  <a:pt x="62" y="1209"/>
                </a:cubicBezTo>
                <a:cubicBezTo>
                  <a:pt x="583" y="1209"/>
                  <a:pt x="583" y="1209"/>
                  <a:pt x="583" y="1209"/>
                </a:cubicBezTo>
                <a:cubicBezTo>
                  <a:pt x="614" y="1209"/>
                  <a:pt x="645" y="1177"/>
                  <a:pt x="645" y="1146"/>
                </a:cubicBezTo>
                <a:cubicBezTo>
                  <a:pt x="645" y="63"/>
                  <a:pt x="645" y="63"/>
                  <a:pt x="645" y="63"/>
                </a:cubicBezTo>
                <a:cubicBezTo>
                  <a:pt x="645" y="31"/>
                  <a:pt x="614" y="0"/>
                  <a:pt x="583" y="0"/>
                </a:cubicBezTo>
                <a:close/>
                <a:moveTo>
                  <a:pt x="229" y="94"/>
                </a:moveTo>
                <a:cubicBezTo>
                  <a:pt x="416" y="94"/>
                  <a:pt x="416" y="94"/>
                  <a:pt x="416" y="94"/>
                </a:cubicBezTo>
                <a:cubicBezTo>
                  <a:pt x="416" y="104"/>
                  <a:pt x="416" y="104"/>
                  <a:pt x="416" y="104"/>
                </a:cubicBezTo>
                <a:cubicBezTo>
                  <a:pt x="229" y="104"/>
                  <a:pt x="229" y="104"/>
                  <a:pt x="229" y="104"/>
                </a:cubicBezTo>
                <a:lnTo>
                  <a:pt x="229" y="94"/>
                </a:lnTo>
                <a:close/>
                <a:moveTo>
                  <a:pt x="322" y="1146"/>
                </a:moveTo>
                <a:cubicBezTo>
                  <a:pt x="302" y="1146"/>
                  <a:pt x="291" y="1125"/>
                  <a:pt x="291" y="1104"/>
                </a:cubicBezTo>
                <a:cubicBezTo>
                  <a:pt x="291" y="1084"/>
                  <a:pt x="302" y="1073"/>
                  <a:pt x="322" y="1073"/>
                </a:cubicBezTo>
                <a:cubicBezTo>
                  <a:pt x="343" y="1073"/>
                  <a:pt x="364" y="1084"/>
                  <a:pt x="364" y="1104"/>
                </a:cubicBezTo>
                <a:cubicBezTo>
                  <a:pt x="364" y="1125"/>
                  <a:pt x="343" y="1146"/>
                  <a:pt x="322" y="1146"/>
                </a:cubicBezTo>
                <a:close/>
                <a:moveTo>
                  <a:pt x="604" y="1011"/>
                </a:moveTo>
                <a:cubicBezTo>
                  <a:pt x="41" y="1011"/>
                  <a:pt x="41" y="1011"/>
                  <a:pt x="41" y="1011"/>
                </a:cubicBezTo>
                <a:cubicBezTo>
                  <a:pt x="41" y="177"/>
                  <a:pt x="41" y="177"/>
                  <a:pt x="41" y="177"/>
                </a:cubicBezTo>
                <a:cubicBezTo>
                  <a:pt x="604" y="177"/>
                  <a:pt x="604" y="177"/>
                  <a:pt x="604" y="177"/>
                </a:cubicBezTo>
                <a:lnTo>
                  <a:pt x="604" y="1011"/>
                </a:lnTo>
                <a:close/>
                <a:moveTo>
                  <a:pt x="604" y="1011"/>
                </a:moveTo>
                <a:lnTo>
                  <a:pt x="604" y="101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1" name="Google Shape;161;g297240163bf_0_1398"/>
          <p:cNvSpPr/>
          <p:nvPr/>
        </p:nvSpPr>
        <p:spPr>
          <a:xfrm>
            <a:off x="370417" y="4512908"/>
            <a:ext cx="265075" cy="287912"/>
          </a:xfrm>
          <a:custGeom>
            <a:rect b="b" l="l" r="r" t="t"/>
            <a:pathLst>
              <a:path extrusionOk="0" h="228" w="280">
                <a:moveTo>
                  <a:pt x="280" y="27"/>
                </a:moveTo>
                <a:cubicBezTo>
                  <a:pt x="270" y="32"/>
                  <a:pt x="259" y="35"/>
                  <a:pt x="247" y="36"/>
                </a:cubicBezTo>
                <a:cubicBezTo>
                  <a:pt x="259" y="29"/>
                  <a:pt x="268" y="18"/>
                  <a:pt x="272" y="5"/>
                </a:cubicBezTo>
                <a:cubicBezTo>
                  <a:pt x="261" y="11"/>
                  <a:pt x="249" y="16"/>
                  <a:pt x="236" y="19"/>
                </a:cubicBezTo>
                <a:cubicBezTo>
                  <a:pt x="225" y="7"/>
                  <a:pt x="210" y="0"/>
                  <a:pt x="194" y="0"/>
                </a:cubicBezTo>
                <a:cubicBezTo>
                  <a:pt x="162" y="0"/>
                  <a:pt x="136" y="26"/>
                  <a:pt x="136" y="58"/>
                </a:cubicBezTo>
                <a:cubicBezTo>
                  <a:pt x="136" y="62"/>
                  <a:pt x="137" y="67"/>
                  <a:pt x="138" y="71"/>
                </a:cubicBezTo>
                <a:cubicBezTo>
                  <a:pt x="90" y="69"/>
                  <a:pt x="48" y="46"/>
                  <a:pt x="19" y="11"/>
                </a:cubicBezTo>
                <a:cubicBezTo>
                  <a:pt x="14" y="19"/>
                  <a:pt x="12" y="29"/>
                  <a:pt x="12" y="40"/>
                </a:cubicBezTo>
                <a:cubicBezTo>
                  <a:pt x="12" y="60"/>
                  <a:pt x="22" y="77"/>
                  <a:pt x="37" y="88"/>
                </a:cubicBezTo>
                <a:cubicBezTo>
                  <a:pt x="28" y="87"/>
                  <a:pt x="19" y="85"/>
                  <a:pt x="11" y="80"/>
                </a:cubicBezTo>
                <a:cubicBezTo>
                  <a:pt x="11" y="81"/>
                  <a:pt x="11" y="81"/>
                  <a:pt x="11" y="81"/>
                </a:cubicBezTo>
                <a:cubicBezTo>
                  <a:pt x="11" y="109"/>
                  <a:pt x="31" y="132"/>
                  <a:pt x="57" y="138"/>
                </a:cubicBezTo>
                <a:cubicBezTo>
                  <a:pt x="52" y="139"/>
                  <a:pt x="47" y="140"/>
                  <a:pt x="42" y="140"/>
                </a:cubicBezTo>
                <a:cubicBezTo>
                  <a:pt x="38" y="140"/>
                  <a:pt x="35" y="139"/>
                  <a:pt x="31" y="139"/>
                </a:cubicBezTo>
                <a:cubicBezTo>
                  <a:pt x="39" y="161"/>
                  <a:pt x="60" y="178"/>
                  <a:pt x="85" y="178"/>
                </a:cubicBezTo>
                <a:cubicBezTo>
                  <a:pt x="65" y="194"/>
                  <a:pt x="40" y="203"/>
                  <a:pt x="14" y="203"/>
                </a:cubicBezTo>
                <a:cubicBezTo>
                  <a:pt x="9" y="203"/>
                  <a:pt x="4" y="203"/>
                  <a:pt x="0" y="202"/>
                </a:cubicBezTo>
                <a:cubicBezTo>
                  <a:pt x="25" y="219"/>
                  <a:pt x="55" y="228"/>
                  <a:pt x="88" y="228"/>
                </a:cubicBezTo>
                <a:cubicBezTo>
                  <a:pt x="194" y="228"/>
                  <a:pt x="251" y="140"/>
                  <a:pt x="251" y="65"/>
                </a:cubicBezTo>
                <a:cubicBezTo>
                  <a:pt x="251" y="62"/>
                  <a:pt x="251" y="60"/>
                  <a:pt x="251" y="57"/>
                </a:cubicBezTo>
                <a:cubicBezTo>
                  <a:pt x="263" y="49"/>
                  <a:pt x="272" y="39"/>
                  <a:pt x="28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2" name="Google Shape;162;g297240163bf_0_1398"/>
          <p:cNvSpPr txBox="1"/>
          <p:nvPr/>
        </p:nvSpPr>
        <p:spPr>
          <a:xfrm>
            <a:off x="623060" y="4359545"/>
            <a:ext cx="1062300" cy="53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s-PY" sz="2000" u="none" cap="none" strike="noStrike">
                <a:solidFill>
                  <a:schemeClr val="dk2"/>
                </a:solidFill>
                <a:latin typeface="Arial"/>
                <a:ea typeface="Arial"/>
                <a:cs typeface="Arial"/>
                <a:sym typeface="Arial"/>
              </a:rPr>
              <a:t>Twitter</a:t>
            </a:r>
            <a:endParaRPr b="0" i="0" sz="2000" u="none" cap="none" strike="noStrike">
              <a:solidFill>
                <a:schemeClr val="dk2"/>
              </a:solidFill>
              <a:latin typeface="Arial"/>
              <a:ea typeface="Arial"/>
              <a:cs typeface="Arial"/>
              <a:sym typeface="Arial"/>
            </a:endParaRPr>
          </a:p>
        </p:txBody>
      </p:sp>
      <p:sp>
        <p:nvSpPr>
          <p:cNvPr id="163" name="Google Shape;163;g297240163bf_0_1398"/>
          <p:cNvSpPr txBox="1"/>
          <p:nvPr/>
        </p:nvSpPr>
        <p:spPr>
          <a:xfrm>
            <a:off x="623046" y="4733300"/>
            <a:ext cx="22881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1600"/>
              <a:buFont typeface="Arial"/>
              <a:buNone/>
            </a:pPr>
            <a:r>
              <a:rPr b="1" i="0" lang="es-PY" sz="1600" u="sng" cap="none" strike="noStrike">
                <a:solidFill>
                  <a:schemeClr val="hlink"/>
                </a:solidFill>
                <a:latin typeface="Arial"/>
                <a:ea typeface="Arial"/>
                <a:cs typeface="Arial"/>
                <a:sym typeface="Arial"/>
                <a:hlinkClick r:id="rId6"/>
              </a:rPr>
              <a:t>@WeNetProject</a:t>
            </a:r>
            <a:endParaRPr b="1" i="0" sz="1600" u="none" cap="none" strike="noStrike">
              <a:solidFill>
                <a:schemeClr val="dk2"/>
              </a:solidFill>
              <a:latin typeface="Arial"/>
              <a:ea typeface="Arial"/>
              <a:cs typeface="Arial"/>
              <a:sym typeface="Arial"/>
            </a:endParaRPr>
          </a:p>
        </p:txBody>
      </p:sp>
      <p:sp>
        <p:nvSpPr>
          <p:cNvPr id="164" name="Google Shape;164;g297240163bf_0_1398"/>
          <p:cNvSpPr txBox="1"/>
          <p:nvPr/>
        </p:nvSpPr>
        <p:spPr>
          <a:xfrm>
            <a:off x="613916" y="904089"/>
            <a:ext cx="2946300" cy="6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s-PY" sz="2400" u="none" cap="none" strike="noStrike">
                <a:solidFill>
                  <a:schemeClr val="accent1"/>
                </a:solidFill>
                <a:latin typeface="Arial"/>
                <a:ea typeface="Arial"/>
                <a:cs typeface="Arial"/>
                <a:sym typeface="Arial"/>
              </a:rPr>
              <a:t>GET IN TOUCH</a:t>
            </a:r>
            <a:endParaRPr b="1" i="0" sz="2400" u="none" cap="none" strike="noStrike">
              <a:solidFill>
                <a:schemeClr val="accent1"/>
              </a:solidFill>
              <a:latin typeface="Arial"/>
              <a:ea typeface="Arial"/>
              <a:cs typeface="Arial"/>
              <a:sym typeface="Arial"/>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165" name="Shape 165"/>
        <p:cNvGrpSpPr/>
        <p:nvPr/>
      </p:nvGrpSpPr>
      <p:grpSpPr>
        <a:xfrm>
          <a:off x="0" y="0"/>
          <a:ext cx="0" cy="0"/>
          <a:chOff x="0" y="0"/>
          <a:chExt cx="0" cy="0"/>
        </a:xfrm>
      </p:grpSpPr>
      <p:sp>
        <p:nvSpPr>
          <p:cNvPr id="166" name="Google Shape;166;g297240163bf_0_1416"/>
          <p:cNvSpPr/>
          <p:nvPr/>
        </p:nvSpPr>
        <p:spPr>
          <a:xfrm>
            <a:off x="330214" y="614407"/>
            <a:ext cx="8482200" cy="6528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7" name="Google Shape;167;g297240163bf_0_1416"/>
          <p:cNvSpPr txBox="1"/>
          <p:nvPr>
            <p:ph idx="1" type="body"/>
          </p:nvPr>
        </p:nvSpPr>
        <p:spPr>
          <a:xfrm>
            <a:off x="435894" y="1354847"/>
            <a:ext cx="8272200" cy="4503900"/>
          </a:xfrm>
          <a:prstGeom prst="rect">
            <a:avLst/>
          </a:prstGeom>
          <a:noFill/>
          <a:ln>
            <a:noFill/>
          </a:ln>
        </p:spPr>
        <p:txBody>
          <a:bodyPr anchorCtr="0" anchor="ctr" bIns="34275" lIns="68575" spcFirstLastPara="1" rIns="68575" wrap="square" tIns="34275">
            <a:normAutofit/>
          </a:bodyPr>
          <a:lstStyle>
            <a:lvl1pPr indent="-304800" lvl="0" marL="457200" rtl="0" algn="l">
              <a:lnSpc>
                <a:spcPct val="100000"/>
              </a:lnSpc>
              <a:spcBef>
                <a:spcPts val="300"/>
              </a:spcBef>
              <a:spcAft>
                <a:spcPts val="0"/>
              </a:spcAft>
              <a:buSzPts val="1200"/>
              <a:buChar char="◼"/>
              <a:defRPr/>
            </a:lvl1pPr>
            <a:lvl2pPr indent="-304800" lvl="1" marL="914400" rtl="0" algn="l">
              <a:lnSpc>
                <a:spcPct val="100000"/>
              </a:lnSpc>
              <a:spcBef>
                <a:spcPts val="500"/>
              </a:spcBef>
              <a:spcAft>
                <a:spcPts val="0"/>
              </a:spcAft>
              <a:buSzPts val="1200"/>
              <a:buChar char="◼"/>
              <a:defRPr/>
            </a:lvl2pPr>
            <a:lvl3pPr indent="-304800" lvl="2" marL="1371600" rtl="0" algn="l">
              <a:lnSpc>
                <a:spcPct val="100000"/>
              </a:lnSpc>
              <a:spcBef>
                <a:spcPts val="500"/>
              </a:spcBef>
              <a:spcAft>
                <a:spcPts val="0"/>
              </a:spcAft>
              <a:buSzPts val="1200"/>
              <a:buChar char="◼"/>
              <a:defRPr/>
            </a:lvl3pPr>
            <a:lvl4pPr indent="-304800" lvl="3" marL="1828800" rtl="0" algn="l">
              <a:lnSpc>
                <a:spcPct val="100000"/>
              </a:lnSpc>
              <a:spcBef>
                <a:spcPts val="500"/>
              </a:spcBef>
              <a:spcAft>
                <a:spcPts val="0"/>
              </a:spcAft>
              <a:buSzPts val="1200"/>
              <a:buChar char="◼"/>
              <a:defRPr/>
            </a:lvl4pPr>
            <a:lvl5pPr indent="-304800" lvl="4" marL="2286000" rtl="0" algn="l">
              <a:lnSpc>
                <a:spcPct val="100000"/>
              </a:lnSpc>
              <a:spcBef>
                <a:spcPts val="500"/>
              </a:spcBef>
              <a:spcAft>
                <a:spcPts val="0"/>
              </a:spcAft>
              <a:buSzPts val="1200"/>
              <a:buChar char="◼"/>
              <a:defRPr/>
            </a:lvl5pPr>
            <a:lvl6pPr indent="-304800" lvl="5" marL="2743200" rtl="0" algn="l">
              <a:lnSpc>
                <a:spcPct val="100000"/>
              </a:lnSpc>
              <a:spcBef>
                <a:spcPts val="500"/>
              </a:spcBef>
              <a:spcAft>
                <a:spcPts val="0"/>
              </a:spcAft>
              <a:buSzPts val="1200"/>
              <a:buChar char="◼"/>
              <a:defRPr/>
            </a:lvl6pPr>
            <a:lvl7pPr indent="-304800" lvl="6" marL="3200400" rtl="0" algn="l">
              <a:lnSpc>
                <a:spcPct val="100000"/>
              </a:lnSpc>
              <a:spcBef>
                <a:spcPts val="500"/>
              </a:spcBef>
              <a:spcAft>
                <a:spcPts val="0"/>
              </a:spcAft>
              <a:buSzPts val="1200"/>
              <a:buChar char="◼"/>
              <a:defRPr/>
            </a:lvl7pPr>
            <a:lvl8pPr indent="-304800" lvl="7" marL="3657600" rtl="0" algn="l">
              <a:lnSpc>
                <a:spcPct val="100000"/>
              </a:lnSpc>
              <a:spcBef>
                <a:spcPts val="500"/>
              </a:spcBef>
              <a:spcAft>
                <a:spcPts val="0"/>
              </a:spcAft>
              <a:buSzPts val="1200"/>
              <a:buChar char="◼"/>
              <a:defRPr/>
            </a:lvl8pPr>
            <a:lvl9pPr indent="-304800" lvl="8" marL="4114800" rtl="0" algn="l">
              <a:lnSpc>
                <a:spcPct val="100000"/>
              </a:lnSpc>
              <a:spcBef>
                <a:spcPts val="500"/>
              </a:spcBef>
              <a:spcAft>
                <a:spcPts val="500"/>
              </a:spcAft>
              <a:buSzPts val="1200"/>
              <a:buChar char="◼"/>
              <a:defRPr/>
            </a:lvl9pPr>
          </a:lstStyle>
          <a:p/>
        </p:txBody>
      </p:sp>
      <p:sp>
        <p:nvSpPr>
          <p:cNvPr id="168" name="Google Shape;168;g297240163bf_0_1416"/>
          <p:cNvSpPr txBox="1"/>
          <p:nvPr>
            <p:ph type="title"/>
          </p:nvPr>
        </p:nvSpPr>
        <p:spPr>
          <a:xfrm>
            <a:off x="435894" y="705124"/>
            <a:ext cx="8272200" cy="4536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Clr>
                <a:schemeClr val="l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9" name="Google Shape;169;g297240163bf_0_1416"/>
          <p:cNvSpPr txBox="1"/>
          <p:nvPr>
            <p:ph idx="10" type="dt"/>
          </p:nvPr>
        </p:nvSpPr>
        <p:spPr>
          <a:xfrm>
            <a:off x="5704463" y="6300123"/>
            <a:ext cx="2133600" cy="3651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0" name="Google Shape;170;g297240163bf_0_1416"/>
          <p:cNvSpPr txBox="1"/>
          <p:nvPr>
            <p:ph idx="11" type="ftr"/>
          </p:nvPr>
        </p:nvSpPr>
        <p:spPr>
          <a:xfrm>
            <a:off x="435894" y="6295796"/>
            <a:ext cx="5187900" cy="3651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1" name="Google Shape;171;g297240163bf_0_1416"/>
          <p:cNvSpPr txBox="1"/>
          <p:nvPr>
            <p:ph idx="12" type="sldNum"/>
          </p:nvPr>
        </p:nvSpPr>
        <p:spPr>
          <a:xfrm>
            <a:off x="7918724" y="6295795"/>
            <a:ext cx="7893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s-PY"/>
              <a:t>‹#›</a:t>
            </a:fld>
            <a:r>
              <a:rPr lang="es-PY"/>
              <a:t> / 25</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172" name="Shape 172"/>
        <p:cNvGrpSpPr/>
        <p:nvPr/>
      </p:nvGrpSpPr>
      <p:grpSpPr>
        <a:xfrm>
          <a:off x="0" y="0"/>
          <a:ext cx="0" cy="0"/>
          <a:chOff x="0" y="0"/>
          <a:chExt cx="0" cy="0"/>
        </a:xfrm>
      </p:grpSpPr>
      <p:sp>
        <p:nvSpPr>
          <p:cNvPr id="173" name="Google Shape;173;g297240163bf_0_1423"/>
          <p:cNvSpPr/>
          <p:nvPr/>
        </p:nvSpPr>
        <p:spPr>
          <a:xfrm flipH="1">
            <a:off x="-122" y="1"/>
            <a:ext cx="4488300" cy="685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4" name="Google Shape;174;g297240163bf_0_1423"/>
          <p:cNvSpPr/>
          <p:nvPr/>
        </p:nvSpPr>
        <p:spPr>
          <a:xfrm>
            <a:off x="0" y="6534149"/>
            <a:ext cx="9144000" cy="324000"/>
          </a:xfrm>
          <a:prstGeom prst="rect">
            <a:avLst/>
          </a:prstGeom>
          <a:noFill/>
          <a:ln>
            <a:noFill/>
          </a:ln>
        </p:spPr>
        <p:txBody>
          <a:bodyPr anchorCtr="0" anchor="t" bIns="45700" lIns="91425" spcFirstLastPara="1" rIns="468000"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1" i="0" sz="1800" u="none" cap="none" strike="noStrike">
              <a:solidFill>
                <a:srgbClr val="E0F2F7"/>
              </a:solidFill>
              <a:latin typeface="Arial"/>
              <a:ea typeface="Arial"/>
              <a:cs typeface="Arial"/>
              <a:sym typeface="Arial"/>
            </a:endParaRPr>
          </a:p>
        </p:txBody>
      </p:sp>
      <p:sp>
        <p:nvSpPr>
          <p:cNvPr id="175" name="Google Shape;175;g297240163bf_0_1423"/>
          <p:cNvSpPr txBox="1"/>
          <p:nvPr>
            <p:ph idx="1" type="body"/>
          </p:nvPr>
        </p:nvSpPr>
        <p:spPr>
          <a:xfrm>
            <a:off x="395288" y="615951"/>
            <a:ext cx="3602100" cy="5467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880"/>
              </a:spcBef>
              <a:spcAft>
                <a:spcPts val="0"/>
              </a:spcAft>
              <a:buSzPts val="1980"/>
              <a:buFont typeface="Arial"/>
              <a:buNone/>
              <a:defRPr>
                <a:solidFill>
                  <a:schemeClr val="lt1"/>
                </a:solidFill>
              </a:defRPr>
            </a:lvl1pPr>
            <a:lvl2pPr indent="-355600" lvl="1" marL="914400" rtl="0" algn="l">
              <a:lnSpc>
                <a:spcPct val="100000"/>
              </a:lnSpc>
              <a:spcBef>
                <a:spcPts val="800"/>
              </a:spcBef>
              <a:spcAft>
                <a:spcPts val="0"/>
              </a:spcAft>
              <a:buSzPts val="2000"/>
              <a:buChar char="•"/>
              <a:defRPr>
                <a:solidFill>
                  <a:schemeClr val="lt1"/>
                </a:solidFill>
              </a:defRPr>
            </a:lvl2pPr>
            <a:lvl3pPr indent="-342900" lvl="2" marL="1371600" rtl="0" algn="l">
              <a:lnSpc>
                <a:spcPct val="100000"/>
              </a:lnSpc>
              <a:spcBef>
                <a:spcPts val="720"/>
              </a:spcBef>
              <a:spcAft>
                <a:spcPts val="0"/>
              </a:spcAft>
              <a:buSzPts val="1800"/>
              <a:buChar char="o"/>
              <a:defRPr>
                <a:solidFill>
                  <a:schemeClr val="lt1"/>
                </a:solidFill>
              </a:defRPr>
            </a:lvl3pPr>
            <a:lvl4pPr indent="-330200" lvl="3" marL="1828800" rtl="0" algn="l">
              <a:lnSpc>
                <a:spcPct val="100000"/>
              </a:lnSpc>
              <a:spcBef>
                <a:spcPts val="640"/>
              </a:spcBef>
              <a:spcAft>
                <a:spcPts val="0"/>
              </a:spcAft>
              <a:buSzPts val="1600"/>
              <a:buChar char="▪"/>
              <a:defRPr>
                <a:solidFill>
                  <a:schemeClr val="lt1"/>
                </a:solidFill>
              </a:defRPr>
            </a:lvl4pPr>
            <a:lvl5pPr indent="-299720" lvl="4" marL="2286000" rtl="0" algn="l">
              <a:lnSpc>
                <a:spcPct val="100000"/>
              </a:lnSpc>
              <a:spcBef>
                <a:spcPts val="280"/>
              </a:spcBef>
              <a:spcAft>
                <a:spcPts val="0"/>
              </a:spcAft>
              <a:buSzPts val="1120"/>
              <a:buChar char="✔"/>
              <a:defRPr>
                <a:solidFill>
                  <a:schemeClr val="lt1"/>
                </a:solidFill>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76" name="Google Shape;176;g297240163bf_0_1423"/>
          <p:cNvSpPr/>
          <p:nvPr>
            <p:ph idx="2" type="pic"/>
          </p:nvPr>
        </p:nvSpPr>
        <p:spPr>
          <a:xfrm>
            <a:off x="4488178" y="0"/>
            <a:ext cx="4655700" cy="6858000"/>
          </a:xfrm>
          <a:prstGeom prst="rect">
            <a:avLst/>
          </a:prstGeom>
          <a:noFill/>
          <a:ln>
            <a:noFill/>
          </a:ln>
        </p:spPr>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1" name="Shape 21"/>
        <p:cNvGrpSpPr/>
        <p:nvPr/>
      </p:nvGrpSpPr>
      <p:grpSpPr>
        <a:xfrm>
          <a:off x="0" y="0"/>
          <a:ext cx="0" cy="0"/>
          <a:chOff x="0" y="0"/>
          <a:chExt cx="0" cy="0"/>
        </a:xfrm>
      </p:grpSpPr>
      <p:sp>
        <p:nvSpPr>
          <p:cNvPr id="22" name="Google Shape;22;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ntent with subtitle">
  <p:cSld name="Title &amp; 2 Content with subtitle">
    <p:spTree>
      <p:nvGrpSpPr>
        <p:cNvPr id="177" name="Shape 177"/>
        <p:cNvGrpSpPr/>
        <p:nvPr/>
      </p:nvGrpSpPr>
      <p:grpSpPr>
        <a:xfrm>
          <a:off x="0" y="0"/>
          <a:ext cx="0" cy="0"/>
          <a:chOff x="0" y="0"/>
          <a:chExt cx="0" cy="0"/>
        </a:xfrm>
      </p:grpSpPr>
      <p:sp>
        <p:nvSpPr>
          <p:cNvPr id="178" name="Google Shape;178;g297240163bf_0_1428"/>
          <p:cNvSpPr txBox="1"/>
          <p:nvPr>
            <p:ph type="title"/>
          </p:nvPr>
        </p:nvSpPr>
        <p:spPr>
          <a:xfrm>
            <a:off x="395999" y="374400"/>
            <a:ext cx="6440700" cy="705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 name="Google Shape;179;g297240163bf_0_1428"/>
          <p:cNvSpPr txBox="1"/>
          <p:nvPr>
            <p:ph idx="1" type="body"/>
          </p:nvPr>
        </p:nvSpPr>
        <p:spPr>
          <a:xfrm>
            <a:off x="4737287" y="1905600"/>
            <a:ext cx="3988800" cy="41739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720"/>
              </a:spcBef>
              <a:spcAft>
                <a:spcPts val="0"/>
              </a:spcAft>
              <a:buSzPts val="1620"/>
              <a:buNone/>
              <a:defRPr/>
            </a:lvl1pPr>
            <a:lvl2pPr indent="-342900" lvl="1" marL="914400" rtl="0" algn="l">
              <a:lnSpc>
                <a:spcPct val="100000"/>
              </a:lnSpc>
              <a:spcBef>
                <a:spcPts val="720"/>
              </a:spcBef>
              <a:spcAft>
                <a:spcPts val="0"/>
              </a:spcAft>
              <a:buSzPts val="1800"/>
              <a:buChar char="•"/>
              <a:defRPr/>
            </a:lvl2pPr>
            <a:lvl3pPr indent="-342900" lvl="2" marL="1371600" rtl="0" algn="l">
              <a:lnSpc>
                <a:spcPct val="100000"/>
              </a:lnSpc>
              <a:spcBef>
                <a:spcPts val="720"/>
              </a:spcBef>
              <a:spcAft>
                <a:spcPts val="0"/>
              </a:spcAft>
              <a:buSzPts val="1800"/>
              <a:buChar char="o"/>
              <a:defRPr/>
            </a:lvl3pPr>
            <a:lvl4pPr indent="-342900" lvl="3" marL="1828800" rtl="0" algn="l">
              <a:lnSpc>
                <a:spcPct val="100000"/>
              </a:lnSpc>
              <a:spcBef>
                <a:spcPts val="720"/>
              </a:spcBef>
              <a:spcAft>
                <a:spcPts val="0"/>
              </a:spcAft>
              <a:buSzPts val="1800"/>
              <a:buChar char="▪"/>
              <a:defRPr/>
            </a:lvl4pPr>
            <a:lvl5pPr indent="-320039" lvl="4" marL="2286000" rtl="0" algn="l">
              <a:lnSpc>
                <a:spcPct val="100000"/>
              </a:lnSpc>
              <a:spcBef>
                <a:spcPts val="360"/>
              </a:spcBef>
              <a:spcAft>
                <a:spcPts val="0"/>
              </a:spcAft>
              <a:buSzPts val="1440"/>
              <a:buChar char="✔"/>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80" name="Google Shape;180;g297240163bf_0_1428"/>
          <p:cNvSpPr txBox="1"/>
          <p:nvPr>
            <p:ph idx="2" type="body"/>
          </p:nvPr>
        </p:nvSpPr>
        <p:spPr>
          <a:xfrm>
            <a:off x="395288" y="1281600"/>
            <a:ext cx="4032600" cy="624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800"/>
              </a:spcBef>
              <a:spcAft>
                <a:spcPts val="0"/>
              </a:spcAft>
              <a:buSzPts val="1800"/>
              <a:buFont typeface="Arial"/>
              <a:buNone/>
              <a:defRPr b="1" sz="2000" cap="none">
                <a:solidFill>
                  <a:schemeClr val="dk2"/>
                </a:solidFill>
                <a:latin typeface="Arial"/>
                <a:ea typeface="Arial"/>
                <a:cs typeface="Arial"/>
                <a:sym typeface="Arial"/>
              </a:defRPr>
            </a:lvl1pPr>
            <a:lvl2pPr indent="-482600" lvl="1" marL="914400" rtl="0" algn="l">
              <a:lnSpc>
                <a:spcPct val="100000"/>
              </a:lnSpc>
              <a:spcBef>
                <a:spcPts val="1600"/>
              </a:spcBef>
              <a:spcAft>
                <a:spcPts val="0"/>
              </a:spcAft>
              <a:buSzPts val="4000"/>
              <a:buChar char="•"/>
              <a:defRPr sz="4000">
                <a:solidFill>
                  <a:schemeClr val="dk2"/>
                </a:solidFill>
                <a:latin typeface="Arial"/>
                <a:ea typeface="Arial"/>
                <a:cs typeface="Arial"/>
                <a:sym typeface="Arial"/>
              </a:defRPr>
            </a:lvl2pPr>
            <a:lvl3pPr indent="-482600" lvl="2" marL="1371600" rtl="0" algn="l">
              <a:lnSpc>
                <a:spcPct val="100000"/>
              </a:lnSpc>
              <a:spcBef>
                <a:spcPts val="1600"/>
              </a:spcBef>
              <a:spcAft>
                <a:spcPts val="0"/>
              </a:spcAft>
              <a:buSzPts val="4000"/>
              <a:buChar char="o"/>
              <a:defRPr sz="4000">
                <a:solidFill>
                  <a:schemeClr val="dk2"/>
                </a:solidFill>
                <a:latin typeface="Arial"/>
                <a:ea typeface="Arial"/>
                <a:cs typeface="Arial"/>
                <a:sym typeface="Arial"/>
              </a:defRPr>
            </a:lvl3pPr>
            <a:lvl4pPr indent="-482600" lvl="3" marL="1828800" rtl="0" algn="l">
              <a:lnSpc>
                <a:spcPct val="100000"/>
              </a:lnSpc>
              <a:spcBef>
                <a:spcPts val="1600"/>
              </a:spcBef>
              <a:spcAft>
                <a:spcPts val="0"/>
              </a:spcAft>
              <a:buSzPts val="4000"/>
              <a:buChar char="▪"/>
              <a:defRPr sz="4000">
                <a:solidFill>
                  <a:schemeClr val="dk2"/>
                </a:solidFill>
                <a:latin typeface="Arial"/>
                <a:ea typeface="Arial"/>
                <a:cs typeface="Arial"/>
                <a:sym typeface="Arial"/>
              </a:defRPr>
            </a:lvl4pPr>
            <a:lvl5pPr indent="-431800" lvl="4" marL="2286000" rtl="0" algn="l">
              <a:lnSpc>
                <a:spcPct val="100000"/>
              </a:lnSpc>
              <a:spcBef>
                <a:spcPts val="800"/>
              </a:spcBef>
              <a:spcAft>
                <a:spcPts val="0"/>
              </a:spcAft>
              <a:buSzPts val="3200"/>
              <a:buChar char="✔"/>
              <a:defRPr sz="4000">
                <a:solidFill>
                  <a:schemeClr val="dk2"/>
                </a:solidFill>
                <a:latin typeface="Arial"/>
                <a:ea typeface="Arial"/>
                <a:cs typeface="Arial"/>
                <a:sym typeface="Arial"/>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81" name="Google Shape;181;g297240163bf_0_1428"/>
          <p:cNvSpPr txBox="1"/>
          <p:nvPr>
            <p:ph idx="3" type="body"/>
          </p:nvPr>
        </p:nvSpPr>
        <p:spPr>
          <a:xfrm>
            <a:off x="4737600" y="1281600"/>
            <a:ext cx="3994500" cy="624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800"/>
              </a:spcBef>
              <a:spcAft>
                <a:spcPts val="0"/>
              </a:spcAft>
              <a:buSzPts val="1800"/>
              <a:buFont typeface="Arial"/>
              <a:buNone/>
              <a:defRPr b="1" sz="2000" cap="none">
                <a:solidFill>
                  <a:schemeClr val="dk2"/>
                </a:solidFill>
                <a:latin typeface="Arial"/>
                <a:ea typeface="Arial"/>
                <a:cs typeface="Arial"/>
                <a:sym typeface="Arial"/>
              </a:defRPr>
            </a:lvl1pPr>
            <a:lvl2pPr indent="-482600" lvl="1" marL="914400" rtl="0" algn="l">
              <a:lnSpc>
                <a:spcPct val="100000"/>
              </a:lnSpc>
              <a:spcBef>
                <a:spcPts val="1600"/>
              </a:spcBef>
              <a:spcAft>
                <a:spcPts val="0"/>
              </a:spcAft>
              <a:buSzPts val="4000"/>
              <a:buChar char="•"/>
              <a:defRPr sz="4000">
                <a:solidFill>
                  <a:schemeClr val="dk2"/>
                </a:solidFill>
                <a:latin typeface="Arial"/>
                <a:ea typeface="Arial"/>
                <a:cs typeface="Arial"/>
                <a:sym typeface="Arial"/>
              </a:defRPr>
            </a:lvl2pPr>
            <a:lvl3pPr indent="-482600" lvl="2" marL="1371600" rtl="0" algn="l">
              <a:lnSpc>
                <a:spcPct val="100000"/>
              </a:lnSpc>
              <a:spcBef>
                <a:spcPts val="1600"/>
              </a:spcBef>
              <a:spcAft>
                <a:spcPts val="0"/>
              </a:spcAft>
              <a:buSzPts val="4000"/>
              <a:buChar char="o"/>
              <a:defRPr sz="4000">
                <a:solidFill>
                  <a:schemeClr val="dk2"/>
                </a:solidFill>
                <a:latin typeface="Arial"/>
                <a:ea typeface="Arial"/>
                <a:cs typeface="Arial"/>
                <a:sym typeface="Arial"/>
              </a:defRPr>
            </a:lvl3pPr>
            <a:lvl4pPr indent="-482600" lvl="3" marL="1828800" rtl="0" algn="l">
              <a:lnSpc>
                <a:spcPct val="100000"/>
              </a:lnSpc>
              <a:spcBef>
                <a:spcPts val="1600"/>
              </a:spcBef>
              <a:spcAft>
                <a:spcPts val="0"/>
              </a:spcAft>
              <a:buSzPts val="4000"/>
              <a:buChar char="▪"/>
              <a:defRPr sz="4000">
                <a:solidFill>
                  <a:schemeClr val="dk2"/>
                </a:solidFill>
                <a:latin typeface="Arial"/>
                <a:ea typeface="Arial"/>
                <a:cs typeface="Arial"/>
                <a:sym typeface="Arial"/>
              </a:defRPr>
            </a:lvl4pPr>
            <a:lvl5pPr indent="-431800" lvl="4" marL="2286000" rtl="0" algn="l">
              <a:lnSpc>
                <a:spcPct val="100000"/>
              </a:lnSpc>
              <a:spcBef>
                <a:spcPts val="800"/>
              </a:spcBef>
              <a:spcAft>
                <a:spcPts val="0"/>
              </a:spcAft>
              <a:buSzPts val="3200"/>
              <a:buChar char="✔"/>
              <a:defRPr sz="4000">
                <a:solidFill>
                  <a:schemeClr val="dk2"/>
                </a:solidFill>
                <a:latin typeface="Arial"/>
                <a:ea typeface="Arial"/>
                <a:cs typeface="Arial"/>
                <a:sym typeface="Arial"/>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82" name="Google Shape;182;g297240163bf_0_1428"/>
          <p:cNvSpPr txBox="1"/>
          <p:nvPr>
            <p:ph idx="4" type="body"/>
          </p:nvPr>
        </p:nvSpPr>
        <p:spPr>
          <a:xfrm>
            <a:off x="395999" y="1905600"/>
            <a:ext cx="4032300" cy="41739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720"/>
              </a:spcBef>
              <a:spcAft>
                <a:spcPts val="0"/>
              </a:spcAft>
              <a:buSzPts val="1620"/>
              <a:buNone/>
              <a:defRPr/>
            </a:lvl1pPr>
            <a:lvl2pPr indent="-342900" lvl="1" marL="914400" rtl="0" algn="l">
              <a:lnSpc>
                <a:spcPct val="100000"/>
              </a:lnSpc>
              <a:spcBef>
                <a:spcPts val="720"/>
              </a:spcBef>
              <a:spcAft>
                <a:spcPts val="0"/>
              </a:spcAft>
              <a:buSzPts val="1800"/>
              <a:buChar char="•"/>
              <a:defRPr/>
            </a:lvl2pPr>
            <a:lvl3pPr indent="-342900" lvl="2" marL="1371600" rtl="0" algn="l">
              <a:lnSpc>
                <a:spcPct val="100000"/>
              </a:lnSpc>
              <a:spcBef>
                <a:spcPts val="720"/>
              </a:spcBef>
              <a:spcAft>
                <a:spcPts val="0"/>
              </a:spcAft>
              <a:buSzPts val="1800"/>
              <a:buChar char="o"/>
              <a:defRPr/>
            </a:lvl3pPr>
            <a:lvl4pPr indent="-342900" lvl="3" marL="1828800" rtl="0" algn="l">
              <a:lnSpc>
                <a:spcPct val="100000"/>
              </a:lnSpc>
              <a:spcBef>
                <a:spcPts val="720"/>
              </a:spcBef>
              <a:spcAft>
                <a:spcPts val="0"/>
              </a:spcAft>
              <a:buSzPts val="1800"/>
              <a:buChar char="▪"/>
              <a:defRPr/>
            </a:lvl4pPr>
            <a:lvl5pPr indent="-320039" lvl="4" marL="2286000" rtl="0" algn="l">
              <a:lnSpc>
                <a:spcPct val="100000"/>
              </a:lnSpc>
              <a:spcBef>
                <a:spcPts val="360"/>
              </a:spcBef>
              <a:spcAft>
                <a:spcPts val="0"/>
              </a:spcAft>
              <a:buSzPts val="1440"/>
              <a:buChar char="✔"/>
              <a:defRPr/>
            </a:lvl5pPr>
            <a:lvl6pPr indent="-342900" lvl="5" marL="2743200" rtl="0" algn="l">
              <a:lnSpc>
                <a:spcPct val="100000"/>
              </a:lnSpc>
              <a:spcBef>
                <a:spcPts val="360"/>
              </a:spcBef>
              <a:spcAft>
                <a:spcPts val="0"/>
              </a:spcAft>
              <a:buClr>
                <a:srgbClr val="000099"/>
              </a:buClr>
              <a:buSzPts val="1800"/>
              <a:buChar char="»"/>
              <a:defRPr/>
            </a:lvl6pPr>
            <a:lvl7pPr indent="-342900" lvl="6" marL="3200400" rtl="0" algn="l">
              <a:lnSpc>
                <a:spcPct val="100000"/>
              </a:lnSpc>
              <a:spcBef>
                <a:spcPts val="360"/>
              </a:spcBef>
              <a:spcAft>
                <a:spcPts val="0"/>
              </a:spcAft>
              <a:buClr>
                <a:srgbClr val="000099"/>
              </a:buClr>
              <a:buSzPts val="1800"/>
              <a:buChar char="»"/>
              <a:defRPr/>
            </a:lvl7pPr>
            <a:lvl8pPr indent="-342900" lvl="7" marL="3657600" rtl="0" algn="l">
              <a:lnSpc>
                <a:spcPct val="100000"/>
              </a:lnSpc>
              <a:spcBef>
                <a:spcPts val="360"/>
              </a:spcBef>
              <a:spcAft>
                <a:spcPts val="0"/>
              </a:spcAft>
              <a:buClr>
                <a:srgbClr val="000099"/>
              </a:buClr>
              <a:buSzPts val="1800"/>
              <a:buChar char="»"/>
              <a:defRPr/>
            </a:lvl8pPr>
            <a:lvl9pPr indent="-342900" lvl="8" marL="4114800" rtl="0" algn="l">
              <a:lnSpc>
                <a:spcPct val="100000"/>
              </a:lnSpc>
              <a:spcBef>
                <a:spcPts val="360"/>
              </a:spcBef>
              <a:spcAft>
                <a:spcPts val="0"/>
              </a:spcAft>
              <a:buClr>
                <a:srgbClr val="000099"/>
              </a:buClr>
              <a:buSzPts val="1800"/>
              <a:buChar char="»"/>
              <a:defRPr/>
            </a:lvl9pPr>
          </a:lstStyle>
          <a:p/>
        </p:txBody>
      </p:sp>
      <p:sp>
        <p:nvSpPr>
          <p:cNvPr id="183" name="Google Shape;183;g297240163bf_0_1428"/>
          <p:cNvSpPr txBox="1"/>
          <p:nvPr>
            <p:ph idx="12" type="sldNum"/>
          </p:nvPr>
        </p:nvSpPr>
        <p:spPr>
          <a:xfrm>
            <a:off x="8285570" y="6334849"/>
            <a:ext cx="434700" cy="3660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4" name="Shape 184"/>
        <p:cNvGrpSpPr/>
        <p:nvPr/>
      </p:nvGrpSpPr>
      <p:grpSpPr>
        <a:xfrm>
          <a:off x="0" y="0"/>
          <a:ext cx="0" cy="0"/>
          <a:chOff x="0" y="0"/>
          <a:chExt cx="0" cy="0"/>
        </a:xfrm>
      </p:grpSpPr>
      <p:sp>
        <p:nvSpPr>
          <p:cNvPr id="185" name="Google Shape;185;g297240163bf_0_1435"/>
          <p:cNvSpPr txBox="1"/>
          <p:nvPr>
            <p:ph type="ctrTitle"/>
          </p:nvPr>
        </p:nvSpPr>
        <p:spPr>
          <a:xfrm>
            <a:off x="311708" y="992767"/>
            <a:ext cx="8520600" cy="2736900"/>
          </a:xfrm>
          <a:prstGeom prst="rect">
            <a:avLst/>
          </a:prstGeom>
          <a:noFill/>
          <a:ln>
            <a:noFill/>
          </a:ln>
        </p:spPr>
        <p:txBody>
          <a:bodyPr anchorCtr="0" anchor="b" bIns="45700" lIns="91425" spcFirstLastPara="1" rIns="91425" wrap="square" tIns="45700">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86" name="Google Shape;186;g297240163bf_0_1435"/>
          <p:cNvSpPr txBox="1"/>
          <p:nvPr>
            <p:ph idx="1" type="subTitle"/>
          </p:nvPr>
        </p:nvSpPr>
        <p:spPr>
          <a:xfrm>
            <a:off x="311700" y="3778833"/>
            <a:ext cx="8520600" cy="10569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880"/>
              </a:spcBef>
              <a:spcAft>
                <a:spcPts val="0"/>
              </a:spcAft>
              <a:buSzPts val="2800"/>
              <a:buNone/>
              <a:defRPr sz="2800"/>
            </a:lvl1pPr>
            <a:lvl2pPr lvl="1" rtl="0" algn="ctr">
              <a:lnSpc>
                <a:spcPct val="100000"/>
              </a:lnSpc>
              <a:spcBef>
                <a:spcPts val="800"/>
              </a:spcBef>
              <a:spcAft>
                <a:spcPts val="0"/>
              </a:spcAft>
              <a:buSzPts val="2800"/>
              <a:buNone/>
              <a:defRPr sz="2800"/>
            </a:lvl2pPr>
            <a:lvl3pPr lvl="2" rtl="0" algn="ctr">
              <a:lnSpc>
                <a:spcPct val="100000"/>
              </a:lnSpc>
              <a:spcBef>
                <a:spcPts val="720"/>
              </a:spcBef>
              <a:spcAft>
                <a:spcPts val="0"/>
              </a:spcAft>
              <a:buSzPts val="2800"/>
              <a:buNone/>
              <a:defRPr sz="2800"/>
            </a:lvl3pPr>
            <a:lvl4pPr lvl="3" rtl="0" algn="ctr">
              <a:lnSpc>
                <a:spcPct val="100000"/>
              </a:lnSpc>
              <a:spcBef>
                <a:spcPts val="640"/>
              </a:spcBef>
              <a:spcAft>
                <a:spcPts val="0"/>
              </a:spcAft>
              <a:buSzPts val="2800"/>
              <a:buNone/>
              <a:defRPr sz="2800"/>
            </a:lvl4pPr>
            <a:lvl5pPr lvl="4" rtl="0" algn="ctr">
              <a:lnSpc>
                <a:spcPct val="100000"/>
              </a:lnSpc>
              <a:spcBef>
                <a:spcPts val="280"/>
              </a:spcBef>
              <a:spcAft>
                <a:spcPts val="0"/>
              </a:spcAft>
              <a:buSzPts val="2800"/>
              <a:buNone/>
              <a:defRPr sz="2800"/>
            </a:lvl5pPr>
            <a:lvl6pPr lvl="5" rtl="0" algn="ctr">
              <a:lnSpc>
                <a:spcPct val="100000"/>
              </a:lnSpc>
              <a:spcBef>
                <a:spcPts val="360"/>
              </a:spcBef>
              <a:spcAft>
                <a:spcPts val="0"/>
              </a:spcAft>
              <a:buSzPts val="2800"/>
              <a:buNone/>
              <a:defRPr sz="2800"/>
            </a:lvl6pPr>
            <a:lvl7pPr lvl="6" rtl="0" algn="ctr">
              <a:lnSpc>
                <a:spcPct val="100000"/>
              </a:lnSpc>
              <a:spcBef>
                <a:spcPts val="360"/>
              </a:spcBef>
              <a:spcAft>
                <a:spcPts val="0"/>
              </a:spcAft>
              <a:buSzPts val="2800"/>
              <a:buNone/>
              <a:defRPr sz="2800"/>
            </a:lvl7pPr>
            <a:lvl8pPr lvl="7" rtl="0" algn="ctr">
              <a:lnSpc>
                <a:spcPct val="100000"/>
              </a:lnSpc>
              <a:spcBef>
                <a:spcPts val="360"/>
              </a:spcBef>
              <a:spcAft>
                <a:spcPts val="0"/>
              </a:spcAft>
              <a:buSzPts val="2800"/>
              <a:buNone/>
              <a:defRPr sz="2800"/>
            </a:lvl8pPr>
            <a:lvl9pPr lvl="8" rtl="0" algn="ctr">
              <a:lnSpc>
                <a:spcPct val="100000"/>
              </a:lnSpc>
              <a:spcBef>
                <a:spcPts val="360"/>
              </a:spcBef>
              <a:spcAft>
                <a:spcPts val="0"/>
              </a:spcAft>
              <a:buSzPts val="2800"/>
              <a:buNone/>
              <a:defRPr sz="2800"/>
            </a:lvl9pPr>
          </a:lstStyle>
          <a:p/>
        </p:txBody>
      </p:sp>
      <p:sp>
        <p:nvSpPr>
          <p:cNvPr id="187" name="Google Shape;187;g297240163bf_0_1435"/>
          <p:cNvSpPr txBox="1"/>
          <p:nvPr>
            <p:ph idx="12" type="sldNum"/>
          </p:nvPr>
        </p:nvSpPr>
        <p:spPr>
          <a:xfrm>
            <a:off x="8472458" y="6217623"/>
            <a:ext cx="548700" cy="5247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8"/>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8"/>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9"/>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9"/>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10"/>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0"/>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0"/>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0"/>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0"/>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9" name="Shape 49"/>
        <p:cNvGrpSpPr/>
        <p:nvPr/>
      </p:nvGrpSpPr>
      <p:grpSpPr>
        <a:xfrm>
          <a:off x="0" y="0"/>
          <a:ext cx="0" cy="0"/>
          <a:chOff x="0" y="0"/>
          <a:chExt cx="0" cy="0"/>
        </a:xfrm>
      </p:grpSpPr>
      <p:sp>
        <p:nvSpPr>
          <p:cNvPr id="50" name="Google Shape;50;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4" name="Shape 54"/>
        <p:cNvGrpSpPr/>
        <p:nvPr/>
      </p:nvGrpSpPr>
      <p:grpSpPr>
        <a:xfrm>
          <a:off x="0" y="0"/>
          <a:ext cx="0" cy="0"/>
          <a:chOff x="0" y="0"/>
          <a:chExt cx="0" cy="0"/>
        </a:xfrm>
      </p:grpSpPr>
      <p:sp>
        <p:nvSpPr>
          <p:cNvPr id="55" name="Google Shape;55;p1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2"/>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2"/>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1" name="Shape 61"/>
        <p:cNvGrpSpPr/>
        <p:nvPr/>
      </p:nvGrpSpPr>
      <p:grpSpPr>
        <a:xfrm>
          <a:off x="0" y="0"/>
          <a:ext cx="0" cy="0"/>
          <a:chOff x="0" y="0"/>
          <a:chExt cx="0" cy="0"/>
        </a:xfrm>
      </p:grpSpPr>
      <p:sp>
        <p:nvSpPr>
          <p:cNvPr id="62" name="Google Shape;62;p13"/>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3"/>
          <p:cNvSpPr/>
          <p:nvPr>
            <p:ph idx="2" type="pic"/>
          </p:nvPr>
        </p:nvSpPr>
        <p:spPr>
          <a:xfrm>
            <a:off x="3887391" y="987426"/>
            <a:ext cx="4629150" cy="4873625"/>
          </a:xfrm>
          <a:prstGeom prst="rect">
            <a:avLst/>
          </a:prstGeom>
          <a:noFill/>
          <a:ln>
            <a:noFill/>
          </a:ln>
        </p:spPr>
      </p:sp>
      <p:sp>
        <p:nvSpPr>
          <p:cNvPr id="64" name="Google Shape;64;p13"/>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PY"/>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image" Target="../media/image3.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5" Type="http://schemas.openxmlformats.org/officeDocument/2006/relationships/slideLayout" Target="../slideLayouts/slideLayout19.xml"/><Relationship Id="rId6" Type="http://schemas.openxmlformats.org/officeDocument/2006/relationships/slideLayout" Target="../slideLayouts/slideLayout20.xml"/><Relationship Id="rId18" Type="http://schemas.openxmlformats.org/officeDocument/2006/relationships/theme" Target="../theme/theme3.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PY"/>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g297240163bf_0_1341"/>
          <p:cNvSpPr/>
          <p:nvPr/>
        </p:nvSpPr>
        <p:spPr>
          <a:xfrm flipH="1">
            <a:off x="-135" y="6240591"/>
            <a:ext cx="7761900" cy="4899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 name="Google Shape;92;g297240163bf_0_1341"/>
          <p:cNvSpPr/>
          <p:nvPr/>
        </p:nvSpPr>
        <p:spPr>
          <a:xfrm>
            <a:off x="8278819" y="6235273"/>
            <a:ext cx="471600" cy="622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600"/>
              <a:buFont typeface="Arial"/>
              <a:buNone/>
            </a:pPr>
            <a:r>
              <a:t/>
            </a:r>
            <a:endParaRPr b="0" i="0" sz="8600" u="none" cap="none" strike="noStrike">
              <a:solidFill>
                <a:schemeClr val="lt1"/>
              </a:solidFill>
              <a:latin typeface="Arial"/>
              <a:ea typeface="Arial"/>
              <a:cs typeface="Arial"/>
              <a:sym typeface="Arial"/>
            </a:endParaRPr>
          </a:p>
        </p:txBody>
      </p:sp>
      <p:sp>
        <p:nvSpPr>
          <p:cNvPr id="93" name="Google Shape;93;g297240163bf_0_1341"/>
          <p:cNvSpPr txBox="1"/>
          <p:nvPr>
            <p:ph type="title"/>
          </p:nvPr>
        </p:nvSpPr>
        <p:spPr>
          <a:xfrm>
            <a:off x="395998" y="374400"/>
            <a:ext cx="6928200" cy="7056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30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9pPr>
          </a:lstStyle>
          <a:p/>
        </p:txBody>
      </p:sp>
      <p:sp>
        <p:nvSpPr>
          <p:cNvPr id="94" name="Google Shape;94;g297240163bf_0_1341"/>
          <p:cNvSpPr txBox="1"/>
          <p:nvPr>
            <p:ph idx="1" type="body"/>
          </p:nvPr>
        </p:nvSpPr>
        <p:spPr>
          <a:xfrm>
            <a:off x="395999" y="1267200"/>
            <a:ext cx="8336100" cy="4785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880"/>
              </a:spcBef>
              <a:spcAft>
                <a:spcPts val="0"/>
              </a:spcAft>
              <a:buClr>
                <a:srgbClr val="595959"/>
              </a:buClr>
              <a:buSzPts val="1980"/>
              <a:buFont typeface="Arial"/>
              <a:buNone/>
              <a:defRPr b="0" i="0" sz="2200" u="none" cap="none" strike="noStrike">
                <a:solidFill>
                  <a:schemeClr val="dk2"/>
                </a:solidFill>
                <a:latin typeface="Arial"/>
                <a:ea typeface="Arial"/>
                <a:cs typeface="Arial"/>
                <a:sym typeface="Arial"/>
              </a:defRPr>
            </a:lvl1pPr>
            <a:lvl2pPr indent="-355600" lvl="1" marL="914400" marR="0" rtl="0" algn="l">
              <a:lnSpc>
                <a:spcPct val="100000"/>
              </a:lnSpc>
              <a:spcBef>
                <a:spcPts val="800"/>
              </a:spcBef>
              <a:spcAft>
                <a:spcPts val="0"/>
              </a:spcAft>
              <a:buClr>
                <a:schemeClr val="accent1"/>
              </a:buClr>
              <a:buSzPts val="2000"/>
              <a:buFont typeface="Arial"/>
              <a:buChar char="•"/>
              <a:defRPr b="0" i="0" sz="2000" u="none" cap="none" strike="noStrike">
                <a:solidFill>
                  <a:schemeClr val="dk2"/>
                </a:solidFill>
                <a:latin typeface="Arial"/>
                <a:ea typeface="Arial"/>
                <a:cs typeface="Arial"/>
                <a:sym typeface="Arial"/>
              </a:defRPr>
            </a:lvl2pPr>
            <a:lvl3pPr indent="-342900" lvl="2" marL="1371600" marR="0" rtl="0" algn="l">
              <a:lnSpc>
                <a:spcPct val="100000"/>
              </a:lnSpc>
              <a:spcBef>
                <a:spcPts val="720"/>
              </a:spcBef>
              <a:spcAft>
                <a:spcPts val="0"/>
              </a:spcAft>
              <a:buClr>
                <a:schemeClr val="accent1"/>
              </a:buClr>
              <a:buSzPts val="1800"/>
              <a:buFont typeface="Courier New"/>
              <a:buChar char="o"/>
              <a:defRPr b="0"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640"/>
              </a:spcBef>
              <a:spcAft>
                <a:spcPts val="0"/>
              </a:spcAft>
              <a:buClr>
                <a:schemeClr val="accent1"/>
              </a:buClr>
              <a:buSzPts val="1600"/>
              <a:buFont typeface="Noto Sans"/>
              <a:buChar char="▪"/>
              <a:defRPr b="0" i="0" sz="1600" u="none" cap="none" strike="noStrike">
                <a:solidFill>
                  <a:schemeClr val="dk2"/>
                </a:solidFill>
                <a:latin typeface="Arial"/>
                <a:ea typeface="Arial"/>
                <a:cs typeface="Arial"/>
                <a:sym typeface="Arial"/>
              </a:defRPr>
            </a:lvl4pPr>
            <a:lvl5pPr indent="-299720" lvl="4" marL="2286000" marR="0" rtl="0" algn="l">
              <a:lnSpc>
                <a:spcPct val="100000"/>
              </a:lnSpc>
              <a:spcBef>
                <a:spcPts val="280"/>
              </a:spcBef>
              <a:spcAft>
                <a:spcPts val="0"/>
              </a:spcAft>
              <a:buClr>
                <a:schemeClr val="accent1"/>
              </a:buClr>
              <a:buSzPts val="1120"/>
              <a:buFont typeface="Noto Sans"/>
              <a:buChar char="✔"/>
              <a:defRPr b="0" i="0" sz="1400" u="none" cap="none" strike="noStrike">
                <a:solidFill>
                  <a:schemeClr val="dk2"/>
                </a:solidFill>
                <a:latin typeface="Arial"/>
                <a:ea typeface="Arial"/>
                <a:cs typeface="Arial"/>
                <a:sym typeface="Arial"/>
              </a:defRPr>
            </a:lvl5pPr>
            <a:lvl6pPr indent="-342900" lvl="5" marL="2743200" marR="0" rtl="0" algn="l">
              <a:lnSpc>
                <a:spcPct val="100000"/>
              </a:lnSpc>
              <a:spcBef>
                <a:spcPts val="360"/>
              </a:spcBef>
              <a:spcAft>
                <a:spcPts val="0"/>
              </a:spcAft>
              <a:buClr>
                <a:srgbClr val="000099"/>
              </a:buClr>
              <a:buSzPts val="1800"/>
              <a:buFont typeface="Arial"/>
              <a:buChar char="»"/>
              <a:defRPr b="0" i="0" sz="1800" u="none" cap="none" strike="noStrike">
                <a:solidFill>
                  <a:srgbClr val="000099"/>
                </a:solidFill>
                <a:latin typeface="Arial"/>
                <a:ea typeface="Arial"/>
                <a:cs typeface="Arial"/>
                <a:sym typeface="Arial"/>
              </a:defRPr>
            </a:lvl6pPr>
            <a:lvl7pPr indent="-342900" lvl="6" marL="3200400" marR="0" rtl="0" algn="l">
              <a:lnSpc>
                <a:spcPct val="100000"/>
              </a:lnSpc>
              <a:spcBef>
                <a:spcPts val="360"/>
              </a:spcBef>
              <a:spcAft>
                <a:spcPts val="0"/>
              </a:spcAft>
              <a:buClr>
                <a:srgbClr val="000099"/>
              </a:buClr>
              <a:buSzPts val="1800"/>
              <a:buFont typeface="Arial"/>
              <a:buChar char="»"/>
              <a:defRPr b="0" i="0" sz="1800" u="none" cap="none" strike="noStrike">
                <a:solidFill>
                  <a:srgbClr val="000099"/>
                </a:solidFill>
                <a:latin typeface="Arial"/>
                <a:ea typeface="Arial"/>
                <a:cs typeface="Arial"/>
                <a:sym typeface="Arial"/>
              </a:defRPr>
            </a:lvl7pPr>
            <a:lvl8pPr indent="-342900" lvl="7" marL="3657600" marR="0" rtl="0" algn="l">
              <a:lnSpc>
                <a:spcPct val="100000"/>
              </a:lnSpc>
              <a:spcBef>
                <a:spcPts val="360"/>
              </a:spcBef>
              <a:spcAft>
                <a:spcPts val="0"/>
              </a:spcAft>
              <a:buClr>
                <a:srgbClr val="000099"/>
              </a:buClr>
              <a:buSzPts val="1800"/>
              <a:buFont typeface="Arial"/>
              <a:buChar char="»"/>
              <a:defRPr b="0" i="0" sz="1800" u="none" cap="none" strike="noStrike">
                <a:solidFill>
                  <a:srgbClr val="000099"/>
                </a:solidFill>
                <a:latin typeface="Arial"/>
                <a:ea typeface="Arial"/>
                <a:cs typeface="Arial"/>
                <a:sym typeface="Arial"/>
              </a:defRPr>
            </a:lvl8pPr>
            <a:lvl9pPr indent="-342900" lvl="8" marL="4114800" marR="0" rtl="0" algn="l">
              <a:lnSpc>
                <a:spcPct val="100000"/>
              </a:lnSpc>
              <a:spcBef>
                <a:spcPts val="360"/>
              </a:spcBef>
              <a:spcAft>
                <a:spcPts val="0"/>
              </a:spcAft>
              <a:buClr>
                <a:srgbClr val="000099"/>
              </a:buClr>
              <a:buSzPts val="1800"/>
              <a:buFont typeface="Arial"/>
              <a:buChar char="»"/>
              <a:defRPr b="0" i="0" sz="1800" u="none" cap="none" strike="noStrike">
                <a:solidFill>
                  <a:srgbClr val="000099"/>
                </a:solidFill>
                <a:latin typeface="Arial"/>
                <a:ea typeface="Arial"/>
                <a:cs typeface="Arial"/>
                <a:sym typeface="Arial"/>
              </a:defRPr>
            </a:lvl9pPr>
          </a:lstStyle>
          <a:p/>
        </p:txBody>
      </p:sp>
      <p:sp>
        <p:nvSpPr>
          <p:cNvPr id="95" name="Google Shape;95;g297240163bf_0_1341"/>
          <p:cNvSpPr txBox="1"/>
          <p:nvPr>
            <p:ph idx="12" type="sldNum"/>
          </p:nvPr>
        </p:nvSpPr>
        <p:spPr>
          <a:xfrm>
            <a:off x="8297334" y="6321345"/>
            <a:ext cx="434700" cy="3660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s-PY"/>
              <a:t>‹#›</a:t>
            </a:fld>
            <a:endParaRPr/>
          </a:p>
        </p:txBody>
      </p:sp>
      <p:sp>
        <p:nvSpPr>
          <p:cNvPr id="96" name="Google Shape;96;g297240163bf_0_1341"/>
          <p:cNvSpPr txBox="1"/>
          <p:nvPr/>
        </p:nvSpPr>
        <p:spPr>
          <a:xfrm>
            <a:off x="395999" y="6321347"/>
            <a:ext cx="3554100" cy="328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1" i="0" lang="es-PY" sz="1000" u="none" cap="none" strike="noStrike">
                <a:solidFill>
                  <a:schemeClr val="lt1"/>
                </a:solidFill>
                <a:latin typeface="Arial"/>
                <a:ea typeface="Arial"/>
                <a:cs typeface="Arial"/>
                <a:sym typeface="Arial"/>
              </a:rPr>
              <a:t>WWW.INTERNETOFUS.EU</a:t>
            </a:r>
            <a:endParaRPr b="1" i="0" sz="1000" u="none" cap="none" strike="noStrike">
              <a:solidFill>
                <a:schemeClr val="lt1"/>
              </a:solidFill>
              <a:latin typeface="Arial"/>
              <a:ea typeface="Arial"/>
              <a:cs typeface="Arial"/>
              <a:sym typeface="Arial"/>
            </a:endParaRPr>
          </a:p>
        </p:txBody>
      </p:sp>
      <p:pic>
        <p:nvPicPr>
          <p:cNvPr id="97" name="Google Shape;97;g297240163bf_0_1341"/>
          <p:cNvPicPr preferRelativeResize="0"/>
          <p:nvPr/>
        </p:nvPicPr>
        <p:blipFill rotWithShape="1">
          <a:blip r:embed="rId1">
            <a:alphaModFix/>
          </a:blip>
          <a:srcRect b="0" l="0" r="0" t="0"/>
          <a:stretch/>
        </p:blipFill>
        <p:spPr>
          <a:xfrm>
            <a:off x="7424371" y="395943"/>
            <a:ext cx="1307593" cy="496885"/>
          </a:xfrm>
          <a:prstGeom prst="rect">
            <a:avLst/>
          </a:prstGeom>
          <a:noFill/>
          <a:ln>
            <a:noFill/>
          </a:ln>
        </p:spPr>
      </p:pic>
      <p:sp>
        <p:nvSpPr>
          <p:cNvPr id="98" name="Google Shape;98;g297240163bf_0_1341"/>
          <p:cNvSpPr txBox="1"/>
          <p:nvPr/>
        </p:nvSpPr>
        <p:spPr>
          <a:xfrm>
            <a:off x="5250873" y="6321345"/>
            <a:ext cx="2326800" cy="328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1000"/>
              <a:buFont typeface="Arial"/>
              <a:buNone/>
            </a:pPr>
            <a:r>
              <a:rPr b="1" i="0" lang="es-PY" sz="1000" u="none" cap="none" strike="noStrike">
                <a:solidFill>
                  <a:schemeClr val="lt1"/>
                </a:solidFill>
                <a:latin typeface="Arial"/>
                <a:ea typeface="Arial"/>
                <a:cs typeface="Arial"/>
                <a:sym typeface="Arial"/>
              </a:rPr>
              <a:t>© 2019-2022 WeNet</a:t>
            </a:r>
            <a:endParaRPr b="1" i="0" sz="1000" u="none" cap="none" strike="noStrike">
              <a:solidFill>
                <a:schemeClr val="lt1"/>
              </a:solidFill>
              <a:latin typeface="Arial"/>
              <a:ea typeface="Arial"/>
              <a:cs typeface="Arial"/>
              <a:sym typeface="Arial"/>
            </a:endParaRPr>
          </a:p>
        </p:txBody>
      </p:sp>
      <p:sp>
        <p:nvSpPr>
          <p:cNvPr id="99" name="Google Shape;99;g297240163bf_0_1341"/>
          <p:cNvSpPr/>
          <p:nvPr/>
        </p:nvSpPr>
        <p:spPr>
          <a:xfrm>
            <a:off x="-175688" y="415835"/>
            <a:ext cx="471600" cy="622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600"/>
              <a:buFont typeface="Arial"/>
              <a:buNone/>
            </a:pPr>
            <a:r>
              <a:t/>
            </a:r>
            <a:endParaRPr b="0" i="0" sz="86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4.jpg"/><Relationship Id="rId4" Type="http://schemas.openxmlformats.org/officeDocument/2006/relationships/image" Target="../media/image9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24.pn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42.png"/><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6.jpg"/><Relationship Id="rId4" Type="http://schemas.openxmlformats.org/officeDocument/2006/relationships/image" Target="../media/image31.png"/><Relationship Id="rId5" Type="http://schemas.openxmlformats.org/officeDocument/2006/relationships/image" Target="../media/image43.png"/><Relationship Id="rId6" Type="http://schemas.openxmlformats.org/officeDocument/2006/relationships/image" Target="../media/image32.png"/><Relationship Id="rId7"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6.jpg"/><Relationship Id="rId4" Type="http://schemas.openxmlformats.org/officeDocument/2006/relationships/image" Target="../media/image31.png"/><Relationship Id="rId5" Type="http://schemas.openxmlformats.org/officeDocument/2006/relationships/image" Target="../media/image43.png"/><Relationship Id="rId6" Type="http://schemas.openxmlformats.org/officeDocument/2006/relationships/image" Target="../media/image32.png"/><Relationship Id="rId7" Type="http://schemas.openxmlformats.org/officeDocument/2006/relationships/image" Target="../media/image24.png"/></Relationships>
</file>

<file path=ppt/slides/_rels/slide13.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53.png"/><Relationship Id="rId12"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51.pn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42.png"/><Relationship Id="rId8"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jp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43.png"/><Relationship Id="rId7" Type="http://schemas.openxmlformats.org/officeDocument/2006/relationships/image" Target="../media/image24.png"/><Relationship Id="rId8"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6.jpg"/><Relationship Id="rId4" Type="http://schemas.openxmlformats.org/officeDocument/2006/relationships/image" Target="../media/image24.png"/><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jpg"/><Relationship Id="rId4" Type="http://schemas.openxmlformats.org/officeDocument/2006/relationships/image" Target="../media/image24.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6.jpg"/><Relationship Id="rId4" Type="http://schemas.openxmlformats.org/officeDocument/2006/relationships/image" Target="../media/image61.png"/><Relationship Id="rId5" Type="http://schemas.openxmlformats.org/officeDocument/2006/relationships/image" Target="../media/image24.png"/><Relationship Id="rId6"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jpg"/><Relationship Id="rId4" Type="http://schemas.openxmlformats.org/officeDocument/2006/relationships/image" Target="../media/image32.png"/><Relationship Id="rId5" Type="http://schemas.openxmlformats.org/officeDocument/2006/relationships/image" Target="../media/image52.png"/><Relationship Id="rId6"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6.jpg"/><Relationship Id="rId4" Type="http://schemas.openxmlformats.org/officeDocument/2006/relationships/image" Target="../media/image96.png"/><Relationship Id="rId5" Type="http://schemas.openxmlformats.org/officeDocument/2006/relationships/image" Target="../media/image95.png"/><Relationship Id="rId6" Type="http://schemas.openxmlformats.org/officeDocument/2006/relationships/image" Target="../media/image93.png"/><Relationship Id="rId7"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6.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6.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jpg"/><Relationship Id="rId4" Type="http://schemas.openxmlformats.org/officeDocument/2006/relationships/image" Target="../media/image59.png"/><Relationship Id="rId5" Type="http://schemas.openxmlformats.org/officeDocument/2006/relationships/image" Target="../media/image55.png"/><Relationship Id="rId6" Type="http://schemas.openxmlformats.org/officeDocument/2006/relationships/image" Target="../media/image32.png"/><Relationship Id="rId7"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jpg"/><Relationship Id="rId4" Type="http://schemas.openxmlformats.org/officeDocument/2006/relationships/image" Target="../media/image57.png"/><Relationship Id="rId5" Type="http://schemas.openxmlformats.org/officeDocument/2006/relationships/image" Target="../media/image62.png"/><Relationship Id="rId6"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6.jpg"/><Relationship Id="rId4" Type="http://schemas.openxmlformats.org/officeDocument/2006/relationships/image" Target="../media/image24.png"/><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jpg"/><Relationship Id="rId4" Type="http://schemas.openxmlformats.org/officeDocument/2006/relationships/image" Target="../media/image60.png"/><Relationship Id="rId5" Type="http://schemas.openxmlformats.org/officeDocument/2006/relationships/image" Target="../media/image58.png"/><Relationship Id="rId6" Type="http://schemas.openxmlformats.org/officeDocument/2006/relationships/image" Target="../media/image32.png"/><Relationship Id="rId7"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jpg"/><Relationship Id="rId4" Type="http://schemas.openxmlformats.org/officeDocument/2006/relationships/image" Target="../media/image64.png"/><Relationship Id="rId5" Type="http://schemas.openxmlformats.org/officeDocument/2006/relationships/image" Target="../media/image73.png"/><Relationship Id="rId6"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6.jpg"/><Relationship Id="rId4" Type="http://schemas.openxmlformats.org/officeDocument/2006/relationships/image" Target="../media/image32.png"/><Relationship Id="rId5"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jpg"/><Relationship Id="rId4" Type="http://schemas.openxmlformats.org/officeDocument/2006/relationships/image" Target="../media/image32.png"/><Relationship Id="rId5" Type="http://schemas.openxmlformats.org/officeDocument/2006/relationships/image" Target="../media/image75.png"/><Relationship Id="rId6"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6.jp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jpg"/><Relationship Id="rId4" Type="http://schemas.openxmlformats.org/officeDocument/2006/relationships/image" Target="../media/image24.png"/><Relationship Id="rId5"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6.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6.jp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6.jp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7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6.jpg"/><Relationship Id="rId4" Type="http://schemas.openxmlformats.org/officeDocument/2006/relationships/image" Target="../media/image24.png"/><Relationship Id="rId5"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6.jpg"/><Relationship Id="rId4" Type="http://schemas.openxmlformats.org/officeDocument/2006/relationships/image" Target="../media/image75.png"/><Relationship Id="rId5" Type="http://schemas.openxmlformats.org/officeDocument/2006/relationships/image" Target="../media/image15.png"/></Relationships>
</file>

<file path=ppt/slides/_rels/slide34.xml.rels><?xml version="1.0" encoding="UTF-8" standalone="yes"?><Relationships xmlns="http://schemas.openxmlformats.org/package/2006/relationships"><Relationship Id="rId11" Type="http://schemas.openxmlformats.org/officeDocument/2006/relationships/image" Target="../media/image77.png"/><Relationship Id="rId10" Type="http://schemas.openxmlformats.org/officeDocument/2006/relationships/image" Target="../media/image71.png"/><Relationship Id="rId13" Type="http://schemas.openxmlformats.org/officeDocument/2006/relationships/image" Target="../media/image97.jpg"/><Relationship Id="rId12"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jpg"/><Relationship Id="rId4" Type="http://schemas.openxmlformats.org/officeDocument/2006/relationships/image" Target="../media/image66.png"/><Relationship Id="rId9" Type="http://schemas.openxmlformats.org/officeDocument/2006/relationships/image" Target="../media/image67.png"/><Relationship Id="rId15" Type="http://schemas.openxmlformats.org/officeDocument/2006/relationships/image" Target="../media/image80.png"/><Relationship Id="rId14" Type="http://schemas.openxmlformats.org/officeDocument/2006/relationships/image" Target="../media/image78.png"/><Relationship Id="rId17" Type="http://schemas.openxmlformats.org/officeDocument/2006/relationships/image" Target="../media/image79.png"/><Relationship Id="rId16" Type="http://schemas.openxmlformats.org/officeDocument/2006/relationships/image" Target="../media/image87.png"/><Relationship Id="rId5" Type="http://schemas.openxmlformats.org/officeDocument/2006/relationships/image" Target="../media/image63.png"/><Relationship Id="rId19" Type="http://schemas.openxmlformats.org/officeDocument/2006/relationships/image" Target="../media/image32.png"/><Relationship Id="rId6" Type="http://schemas.openxmlformats.org/officeDocument/2006/relationships/image" Target="../media/image70.png"/><Relationship Id="rId18" Type="http://schemas.openxmlformats.org/officeDocument/2006/relationships/image" Target="../media/image15.png"/><Relationship Id="rId7" Type="http://schemas.openxmlformats.org/officeDocument/2006/relationships/image" Target="../media/image68.png"/><Relationship Id="rId8"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6.jpg"/><Relationship Id="rId4" Type="http://schemas.openxmlformats.org/officeDocument/2006/relationships/image" Target="../media/image15.png"/><Relationship Id="rId5" Type="http://schemas.openxmlformats.org/officeDocument/2006/relationships/image" Target="../media/image32.png"/><Relationship Id="rId6" Type="http://schemas.openxmlformats.org/officeDocument/2006/relationships/image" Target="../media/image84.png"/><Relationship Id="rId7" Type="http://schemas.openxmlformats.org/officeDocument/2006/relationships/image" Target="../media/image82.png"/><Relationship Id="rId8" Type="http://schemas.openxmlformats.org/officeDocument/2006/relationships/image" Target="../media/image8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jpg"/><Relationship Id="rId4" Type="http://schemas.openxmlformats.org/officeDocument/2006/relationships/image" Target="../media/image15.png"/><Relationship Id="rId5"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6.jpg"/><Relationship Id="rId4" Type="http://schemas.openxmlformats.org/officeDocument/2006/relationships/image" Target="../media/image15.png"/><Relationship Id="rId5"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6.jpg"/><Relationship Id="rId4" Type="http://schemas.openxmlformats.org/officeDocument/2006/relationships/image" Target="../media/image15.png"/><Relationship Id="rId5"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6.jpg"/><Relationship Id="rId4" Type="http://schemas.openxmlformats.org/officeDocument/2006/relationships/image" Target="../media/image15.png"/><Relationship Id="rId5"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6.jpg"/><Relationship Id="rId4" Type="http://schemas.openxmlformats.org/officeDocument/2006/relationships/image" Target="../media/image9.jpg"/><Relationship Id="rId5" Type="http://schemas.openxmlformats.org/officeDocument/2006/relationships/image" Target="../media/image15.png"/><Relationship Id="rId6" Type="http://schemas.openxmlformats.org/officeDocument/2006/relationships/image" Target="../media/image3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6.jpg"/><Relationship Id="rId4" Type="http://schemas.openxmlformats.org/officeDocument/2006/relationships/image" Target="../media/image15.png"/><Relationship Id="rId5"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6.jpg"/><Relationship Id="rId4" Type="http://schemas.openxmlformats.org/officeDocument/2006/relationships/image" Target="../media/image15.png"/><Relationship Id="rId5"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6.jpg"/><Relationship Id="rId4" Type="http://schemas.openxmlformats.org/officeDocument/2006/relationships/image" Target="../media/image92.png"/><Relationship Id="rId5" Type="http://schemas.openxmlformats.org/officeDocument/2006/relationships/image" Target="../media/image9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6.jpg"/><Relationship Id="rId4" Type="http://schemas.openxmlformats.org/officeDocument/2006/relationships/image" Target="../media/image15.png"/><Relationship Id="rId5"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6.jpg"/><Relationship Id="rId4" Type="http://schemas.openxmlformats.org/officeDocument/2006/relationships/image" Target="../media/image15.png"/><Relationship Id="rId5"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hyperlink" Target="mailto:erik.wasmosy@uc.edu.py" TargetMode="External"/><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hyperlink" Target="http://www.internetofus.eu/" TargetMode="External"/><Relationship Id="rId8" Type="http://schemas.openxmlformats.org/officeDocument/2006/relationships/hyperlink" Target="mailto:info@internetofus.eu"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4.jpg"/></Relationships>
</file>

<file path=ppt/slides/_rels/slide5.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13.png"/><Relationship Id="rId13" Type="http://schemas.openxmlformats.org/officeDocument/2006/relationships/image" Target="../media/image25.png"/><Relationship Id="rId12"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4.jpg"/><Relationship Id="rId4" Type="http://schemas.openxmlformats.org/officeDocument/2006/relationships/image" Target="../media/image14.png"/><Relationship Id="rId9" Type="http://schemas.openxmlformats.org/officeDocument/2006/relationships/image" Target="../media/image12.png"/><Relationship Id="rId14" Type="http://schemas.openxmlformats.org/officeDocument/2006/relationships/image" Target="../media/image21.png"/><Relationship Id="rId5" Type="http://schemas.openxmlformats.org/officeDocument/2006/relationships/image" Target="../media/image8.png"/><Relationship Id="rId6" Type="http://schemas.openxmlformats.org/officeDocument/2006/relationships/image" Target="../media/image26.png"/><Relationship Id="rId7" Type="http://schemas.openxmlformats.org/officeDocument/2006/relationships/image" Target="../media/image16.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6.jpg"/><Relationship Id="rId4" Type="http://schemas.openxmlformats.org/officeDocument/2006/relationships/image" Target="../media/image17.png"/><Relationship Id="rId9"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6.jpg"/><Relationship Id="rId4"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45.png"/><Relationship Id="rId8"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6.jp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24.png"/><Relationship Id="rId7"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6.jp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32.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1"/>
          <p:cNvSpPr txBox="1"/>
          <p:nvPr/>
        </p:nvSpPr>
        <p:spPr>
          <a:xfrm>
            <a:off x="8080039" y="1056861"/>
            <a:ext cx="624115" cy="276999"/>
          </a:xfrm>
          <a:prstGeom prst="rect">
            <a:avLst/>
          </a:prstGeom>
          <a:solidFill>
            <a:srgbClr val="7F7F7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PY" sz="1200" u="none" cap="none" strike="noStrike">
                <a:solidFill>
                  <a:schemeClr val="lt1"/>
                </a:solidFill>
                <a:latin typeface="Calibri"/>
                <a:ea typeface="Calibri"/>
                <a:cs typeface="Calibri"/>
                <a:sym typeface="Calibri"/>
              </a:rPr>
              <a:t>Póster</a:t>
            </a:r>
            <a:endParaRPr/>
          </a:p>
        </p:txBody>
      </p:sp>
      <p:sp>
        <p:nvSpPr>
          <p:cNvPr id="193" name="Google Shape;193;p1"/>
          <p:cNvSpPr txBox="1"/>
          <p:nvPr/>
        </p:nvSpPr>
        <p:spPr>
          <a:xfrm>
            <a:off x="653143" y="2198914"/>
            <a:ext cx="7794300" cy="215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a:p>
            <a:pPr indent="0" lvl="0" marL="0" marR="0" rtl="0" algn="ctr">
              <a:spcBef>
                <a:spcPts val="0"/>
              </a:spcBef>
              <a:spcAft>
                <a:spcPts val="0"/>
              </a:spcAft>
              <a:buNone/>
            </a:pPr>
            <a:r>
              <a:rPr b="1" lang="es-PY" sz="2400">
                <a:solidFill>
                  <a:schemeClr val="dk1"/>
                </a:solidFill>
                <a:latin typeface="Calibri"/>
                <a:ea typeface="Calibri"/>
                <a:cs typeface="Calibri"/>
                <a:sym typeface="Calibri"/>
              </a:rPr>
              <a:t>Interacciones, recomendaciones y comunidades online</a:t>
            </a:r>
            <a:endParaRPr b="1" sz="2400">
              <a:solidFill>
                <a:schemeClr val="dk1"/>
              </a:solidFill>
              <a:latin typeface="Calibri"/>
              <a:ea typeface="Calibri"/>
              <a:cs typeface="Calibri"/>
              <a:sym typeface="Calibri"/>
            </a:endParaRPr>
          </a:p>
          <a:p>
            <a:pPr indent="0" lvl="0" marL="0" marR="0" rtl="0" algn="ctr">
              <a:spcBef>
                <a:spcPts val="0"/>
              </a:spcBef>
              <a:spcAft>
                <a:spcPts val="0"/>
              </a:spcAft>
              <a:buNone/>
            </a:pPr>
            <a:r>
              <a:rPr b="1" lang="es-PY" sz="2400">
                <a:solidFill>
                  <a:schemeClr val="dk1"/>
                </a:solidFill>
                <a:latin typeface="Calibri"/>
                <a:ea typeface="Calibri"/>
                <a:cs typeface="Calibri"/>
                <a:sym typeface="Calibri"/>
              </a:rPr>
              <a:t>La influencia de la diversidad</a:t>
            </a:r>
            <a:endParaRPr/>
          </a:p>
          <a:p>
            <a:pPr indent="0" lvl="0" marL="0" marR="0" rtl="0" algn="ctr">
              <a:spcBef>
                <a:spcPts val="0"/>
              </a:spcBef>
              <a:spcAft>
                <a:spcPts val="0"/>
              </a:spcAft>
              <a:buNone/>
            </a:pPr>
            <a:r>
              <a:t/>
            </a:r>
            <a:endParaRPr b="1"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lang="es-PY" sz="1800">
                <a:solidFill>
                  <a:schemeClr val="dk1"/>
                </a:solidFill>
                <a:latin typeface="Calibri"/>
                <a:ea typeface="Calibri"/>
                <a:cs typeface="Calibri"/>
                <a:sym typeface="Calibri"/>
              </a:rPr>
              <a:t> Dr. Luca Cernuzzi, Dr. Alethia Hume,  Ing. Cecilia Brusquetti, Ing. Erik Wasmosy</a:t>
            </a:r>
            <a:endParaRPr/>
          </a:p>
          <a:p>
            <a:pPr indent="0" lvl="0" marL="0" marR="0" rtl="0" algn="ctr">
              <a:spcBef>
                <a:spcPts val="0"/>
              </a:spcBef>
              <a:spcAft>
                <a:spcPts val="0"/>
              </a:spcAft>
              <a:buNone/>
            </a:pPr>
            <a:r>
              <a:t/>
            </a:r>
            <a:endParaRPr b="1"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lang="es-PY" sz="1800">
                <a:solidFill>
                  <a:schemeClr val="dk1"/>
                </a:solidFill>
                <a:latin typeface="Calibri"/>
                <a:ea typeface="Calibri"/>
                <a:cs typeface="Calibri"/>
                <a:sym typeface="Calibri"/>
              </a:rPr>
              <a:t>Universidad Católica "Ntra. Sra. de la Asunción"</a:t>
            </a:r>
            <a:endParaRPr b="0" i="0" sz="1800" u="none" cap="none" strike="noStrike">
              <a:solidFill>
                <a:schemeClr val="dk1"/>
              </a:solidFill>
              <a:latin typeface="Calibri"/>
              <a:ea typeface="Calibri"/>
              <a:cs typeface="Calibri"/>
              <a:sym typeface="Calibri"/>
            </a:endParaRPr>
          </a:p>
        </p:txBody>
      </p:sp>
      <p:pic>
        <p:nvPicPr>
          <p:cNvPr descr="Imagen que contiene Interfaz de usuario gráfica&#10;&#10;Descripción generada automáticamente" id="194" name="Google Shape;194;p1"/>
          <p:cNvPicPr preferRelativeResize="0"/>
          <p:nvPr/>
        </p:nvPicPr>
        <p:blipFill rotWithShape="1">
          <a:blip r:embed="rId4">
            <a:alphaModFix/>
          </a:blip>
          <a:srcRect b="0" l="0" r="0" t="0"/>
          <a:stretch/>
        </p:blipFill>
        <p:spPr>
          <a:xfrm>
            <a:off x="0" y="0"/>
            <a:ext cx="9144000" cy="1524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7" name="Shape 297"/>
        <p:cNvGrpSpPr/>
        <p:nvPr/>
      </p:nvGrpSpPr>
      <p:grpSpPr>
        <a:xfrm>
          <a:off x="0" y="0"/>
          <a:ext cx="0" cy="0"/>
          <a:chOff x="0" y="0"/>
          <a:chExt cx="0" cy="0"/>
        </a:xfrm>
      </p:grpSpPr>
      <p:pic>
        <p:nvPicPr>
          <p:cNvPr id="298" name="Google Shape;298;g1ea81be7aeb_0_37"/>
          <p:cNvPicPr preferRelativeResize="0"/>
          <p:nvPr/>
        </p:nvPicPr>
        <p:blipFill rotWithShape="1">
          <a:blip r:embed="rId4">
            <a:alphaModFix/>
          </a:blip>
          <a:srcRect b="0" l="0" r="0" t="0"/>
          <a:stretch/>
        </p:blipFill>
        <p:spPr>
          <a:xfrm>
            <a:off x="2629750" y="854063"/>
            <a:ext cx="4100200" cy="3815150"/>
          </a:xfrm>
          <a:prstGeom prst="rect">
            <a:avLst/>
          </a:prstGeom>
          <a:noFill/>
          <a:ln>
            <a:noFill/>
          </a:ln>
        </p:spPr>
      </p:pic>
      <p:sp>
        <p:nvSpPr>
          <p:cNvPr id="299" name="Google Shape;299;g1ea81be7aeb_0_37"/>
          <p:cNvSpPr txBox="1"/>
          <p:nvPr/>
        </p:nvSpPr>
        <p:spPr>
          <a:xfrm>
            <a:off x="2478925" y="691363"/>
            <a:ext cx="651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PY" sz="1400" u="none" cap="none" strike="noStrike">
                <a:solidFill>
                  <a:srgbClr val="505050"/>
                </a:solidFill>
                <a:highlight>
                  <a:srgbClr val="FFFFFF"/>
                </a:highlight>
                <a:latin typeface="Arial"/>
                <a:ea typeface="Arial"/>
                <a:cs typeface="Arial"/>
                <a:sym typeface="Arial"/>
              </a:rPr>
              <a:t>IVAN</a:t>
            </a:r>
            <a:endParaRPr b="1" i="0" sz="1400" u="none" cap="none" strike="noStrike">
              <a:solidFill>
                <a:srgbClr val="505050"/>
              </a:solidFill>
              <a:highlight>
                <a:srgbClr val="FFFFFF"/>
              </a:highlight>
              <a:latin typeface="Arial"/>
              <a:ea typeface="Arial"/>
              <a:cs typeface="Arial"/>
              <a:sym typeface="Arial"/>
            </a:endParaRPr>
          </a:p>
        </p:txBody>
      </p:sp>
      <p:cxnSp>
        <p:nvCxnSpPr>
          <p:cNvPr id="300" name="Google Shape;300;g1ea81be7aeb_0_37"/>
          <p:cNvCxnSpPr/>
          <p:nvPr/>
        </p:nvCxnSpPr>
        <p:spPr>
          <a:xfrm>
            <a:off x="2781625" y="1016788"/>
            <a:ext cx="199800" cy="273300"/>
          </a:xfrm>
          <a:prstGeom prst="straightConnector1">
            <a:avLst/>
          </a:prstGeom>
          <a:noFill/>
          <a:ln cap="flat" cmpd="sng" w="9525">
            <a:solidFill>
              <a:srgbClr val="363F50"/>
            </a:solidFill>
            <a:prstDash val="solid"/>
            <a:round/>
            <a:headEnd len="sm" w="sm" type="none"/>
            <a:tailEnd len="med" w="med" type="triangle"/>
          </a:ln>
        </p:spPr>
      </p:cxnSp>
      <p:sp>
        <p:nvSpPr>
          <p:cNvPr id="301" name="Google Shape;301;g1ea81be7aeb_0_37"/>
          <p:cNvSpPr txBox="1"/>
          <p:nvPr/>
        </p:nvSpPr>
        <p:spPr>
          <a:xfrm>
            <a:off x="5364200" y="4349838"/>
            <a:ext cx="92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PY" sz="1400" u="none" cap="none" strike="noStrike">
                <a:solidFill>
                  <a:srgbClr val="505050"/>
                </a:solidFill>
                <a:highlight>
                  <a:srgbClr val="FFFFFF"/>
                </a:highlight>
                <a:latin typeface="Arial"/>
                <a:ea typeface="Arial"/>
                <a:cs typeface="Arial"/>
                <a:sym typeface="Arial"/>
              </a:rPr>
              <a:t>LILIANA</a:t>
            </a:r>
            <a:endParaRPr b="1" i="0" sz="1400" u="none" cap="none" strike="noStrike">
              <a:solidFill>
                <a:srgbClr val="505050"/>
              </a:solidFill>
              <a:latin typeface="Arial"/>
              <a:ea typeface="Arial"/>
              <a:cs typeface="Arial"/>
              <a:sym typeface="Arial"/>
            </a:endParaRPr>
          </a:p>
        </p:txBody>
      </p:sp>
      <p:cxnSp>
        <p:nvCxnSpPr>
          <p:cNvPr id="302" name="Google Shape;302;g1ea81be7aeb_0_37"/>
          <p:cNvCxnSpPr/>
          <p:nvPr/>
        </p:nvCxnSpPr>
        <p:spPr>
          <a:xfrm rot="10800000">
            <a:off x="5660400" y="3981613"/>
            <a:ext cx="144900" cy="422700"/>
          </a:xfrm>
          <a:prstGeom prst="straightConnector1">
            <a:avLst/>
          </a:prstGeom>
          <a:noFill/>
          <a:ln cap="flat" cmpd="sng" w="9525">
            <a:solidFill>
              <a:srgbClr val="363F50"/>
            </a:solidFill>
            <a:prstDash val="solid"/>
            <a:round/>
            <a:headEnd len="sm" w="sm" type="none"/>
            <a:tailEnd len="med" w="med" type="triangle"/>
          </a:ln>
        </p:spPr>
      </p:cxnSp>
      <p:sp>
        <p:nvSpPr>
          <p:cNvPr id="303" name="Google Shape;303;g1ea81be7aeb_0_37"/>
          <p:cNvSpPr txBox="1"/>
          <p:nvPr/>
        </p:nvSpPr>
        <p:spPr>
          <a:xfrm>
            <a:off x="4429225" y="1813788"/>
            <a:ext cx="113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PY" sz="1400" u="none" cap="none" strike="noStrike">
                <a:solidFill>
                  <a:srgbClr val="505050"/>
                </a:solidFill>
                <a:latin typeface="Arial"/>
                <a:ea typeface="Arial"/>
                <a:cs typeface="Arial"/>
                <a:sym typeface="Arial"/>
              </a:rPr>
              <a:t>ANDREA</a:t>
            </a:r>
            <a:endParaRPr b="1" i="0" sz="1400" u="none" cap="none" strike="noStrike">
              <a:solidFill>
                <a:srgbClr val="505050"/>
              </a:solidFill>
              <a:latin typeface="Arial"/>
              <a:ea typeface="Arial"/>
              <a:cs typeface="Arial"/>
              <a:sym typeface="Arial"/>
            </a:endParaRPr>
          </a:p>
        </p:txBody>
      </p:sp>
      <p:cxnSp>
        <p:nvCxnSpPr>
          <p:cNvPr id="304" name="Google Shape;304;g1ea81be7aeb_0_37"/>
          <p:cNvCxnSpPr/>
          <p:nvPr/>
        </p:nvCxnSpPr>
        <p:spPr>
          <a:xfrm flipH="1">
            <a:off x="4999300" y="2099988"/>
            <a:ext cx="16200" cy="138300"/>
          </a:xfrm>
          <a:prstGeom prst="straightConnector1">
            <a:avLst/>
          </a:prstGeom>
          <a:noFill/>
          <a:ln cap="flat" cmpd="sng" w="9525">
            <a:solidFill>
              <a:srgbClr val="363F50"/>
            </a:solidFill>
            <a:prstDash val="solid"/>
            <a:round/>
            <a:headEnd len="sm" w="sm" type="none"/>
            <a:tailEnd len="med" w="med" type="triangle"/>
          </a:ln>
        </p:spPr>
      </p:cxnSp>
      <p:sp>
        <p:nvSpPr>
          <p:cNvPr id="305" name="Google Shape;305;g1ea81be7aeb_0_37"/>
          <p:cNvSpPr txBox="1"/>
          <p:nvPr/>
        </p:nvSpPr>
        <p:spPr>
          <a:xfrm>
            <a:off x="1444350" y="4521438"/>
            <a:ext cx="6255300" cy="861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000"/>
              </a:spcBef>
              <a:spcAft>
                <a:spcPts val="0"/>
              </a:spcAft>
              <a:buClr>
                <a:srgbClr val="000000"/>
              </a:buClr>
              <a:buSzPts val="2200"/>
              <a:buFont typeface="Arial"/>
              <a:buNone/>
            </a:pPr>
            <a:r>
              <a:rPr b="1" lang="es-PY" sz="2200">
                <a:solidFill>
                  <a:srgbClr val="505050"/>
                </a:solidFill>
              </a:rPr>
              <a:t>Conectar </a:t>
            </a:r>
            <a:r>
              <a:rPr lang="es-PY" sz="2200">
                <a:solidFill>
                  <a:srgbClr val="505050"/>
                </a:solidFill>
              </a:rPr>
              <a:t>a estudiantes basándose en sus </a:t>
            </a:r>
            <a:r>
              <a:rPr b="1" lang="es-PY" sz="2200">
                <a:solidFill>
                  <a:srgbClr val="000099"/>
                </a:solidFill>
              </a:rPr>
              <a:t>competencias académicas</a:t>
            </a:r>
            <a:r>
              <a:rPr lang="es-PY" sz="2200">
                <a:solidFill>
                  <a:srgbClr val="505050"/>
                </a:solidFill>
              </a:rPr>
              <a:t> a través de</a:t>
            </a:r>
            <a:endParaRPr sz="2200">
              <a:solidFill>
                <a:srgbClr val="505050"/>
              </a:solidFill>
            </a:endParaRPr>
          </a:p>
        </p:txBody>
      </p:sp>
      <p:pic>
        <p:nvPicPr>
          <p:cNvPr id="306" name="Google Shape;306;g1ea81be7aeb_0_37"/>
          <p:cNvPicPr preferRelativeResize="0"/>
          <p:nvPr/>
        </p:nvPicPr>
        <p:blipFill rotWithShape="1">
          <a:blip r:embed="rId5">
            <a:alphaModFix/>
          </a:blip>
          <a:srcRect b="49804" l="50069" r="0" t="0"/>
          <a:stretch/>
        </p:blipFill>
        <p:spPr>
          <a:xfrm>
            <a:off x="3029550" y="1121413"/>
            <a:ext cx="651300" cy="654775"/>
          </a:xfrm>
          <a:prstGeom prst="rect">
            <a:avLst/>
          </a:prstGeom>
          <a:noFill/>
          <a:ln>
            <a:noFill/>
          </a:ln>
        </p:spPr>
      </p:pic>
      <p:pic>
        <p:nvPicPr>
          <p:cNvPr id="307" name="Google Shape;307;g1ea81be7aeb_0_37"/>
          <p:cNvPicPr preferRelativeResize="0"/>
          <p:nvPr/>
        </p:nvPicPr>
        <p:blipFill rotWithShape="1">
          <a:blip r:embed="rId6">
            <a:alphaModFix/>
          </a:blip>
          <a:srcRect b="0" l="0" r="0" t="0"/>
          <a:stretch/>
        </p:blipFill>
        <p:spPr>
          <a:xfrm>
            <a:off x="4393500" y="2213988"/>
            <a:ext cx="572700" cy="572700"/>
          </a:xfrm>
          <a:prstGeom prst="rect">
            <a:avLst/>
          </a:prstGeom>
          <a:noFill/>
          <a:ln>
            <a:noFill/>
          </a:ln>
        </p:spPr>
      </p:pic>
      <p:pic>
        <p:nvPicPr>
          <p:cNvPr id="308" name="Google Shape;308;g1ea81be7aeb_0_37"/>
          <p:cNvPicPr preferRelativeResize="0"/>
          <p:nvPr/>
        </p:nvPicPr>
        <p:blipFill rotWithShape="1">
          <a:blip r:embed="rId7">
            <a:alphaModFix/>
          </a:blip>
          <a:srcRect b="0" l="0" r="0" t="0"/>
          <a:stretch/>
        </p:blipFill>
        <p:spPr>
          <a:xfrm>
            <a:off x="5232600" y="3232449"/>
            <a:ext cx="572700" cy="572700"/>
          </a:xfrm>
          <a:prstGeom prst="rect">
            <a:avLst/>
          </a:prstGeom>
          <a:noFill/>
          <a:ln>
            <a:noFill/>
          </a:ln>
        </p:spPr>
      </p:pic>
      <p:pic>
        <p:nvPicPr>
          <p:cNvPr id="309" name="Google Shape;309;g1ea81be7aeb_0_37"/>
          <p:cNvPicPr preferRelativeResize="0"/>
          <p:nvPr/>
        </p:nvPicPr>
        <p:blipFill rotWithShape="1">
          <a:blip r:embed="rId8">
            <a:alphaModFix/>
          </a:blip>
          <a:srcRect b="11455" l="38986" r="-2101" t="26789"/>
          <a:stretch/>
        </p:blipFill>
        <p:spPr>
          <a:xfrm>
            <a:off x="6660715" y="4981821"/>
            <a:ext cx="922875" cy="353675"/>
          </a:xfrm>
          <a:prstGeom prst="rect">
            <a:avLst/>
          </a:prstGeom>
          <a:noFill/>
          <a:ln>
            <a:noFill/>
          </a:ln>
        </p:spPr>
      </p:pic>
      <p:pic>
        <p:nvPicPr>
          <p:cNvPr id="310" name="Google Shape;310;g1ea81be7aeb_0_37"/>
          <p:cNvPicPr preferRelativeResize="0"/>
          <p:nvPr/>
        </p:nvPicPr>
        <p:blipFill rotWithShape="1">
          <a:blip r:embed="rId9">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4" name="Shape 314"/>
        <p:cNvGrpSpPr/>
        <p:nvPr/>
      </p:nvGrpSpPr>
      <p:grpSpPr>
        <a:xfrm>
          <a:off x="0" y="0"/>
          <a:ext cx="0" cy="0"/>
          <a:chOff x="0" y="0"/>
          <a:chExt cx="0" cy="0"/>
        </a:xfrm>
      </p:grpSpPr>
      <p:sp>
        <p:nvSpPr>
          <p:cNvPr id="315" name="Google Shape;315;g1ea81be7aeb_0_40"/>
          <p:cNvSpPr txBox="1"/>
          <p:nvPr/>
        </p:nvSpPr>
        <p:spPr>
          <a:xfrm>
            <a:off x="412100" y="1152700"/>
            <a:ext cx="5791800" cy="3482100"/>
          </a:xfrm>
          <a:prstGeom prst="rect">
            <a:avLst/>
          </a:prstGeom>
          <a:noFill/>
          <a:ln>
            <a:noFill/>
          </a:ln>
        </p:spPr>
        <p:txBody>
          <a:bodyPr anchorCtr="0" anchor="t" bIns="45700" lIns="91425" spcFirstLastPara="1" rIns="91425" wrap="square" tIns="45700">
            <a:noAutofit/>
          </a:bodyPr>
          <a:lstStyle/>
          <a:p>
            <a:pPr indent="-381000" lvl="0" marL="457200" rtl="0" algn="just">
              <a:spcBef>
                <a:spcPts val="0"/>
              </a:spcBef>
              <a:spcAft>
                <a:spcPts val="0"/>
              </a:spcAft>
              <a:buClr>
                <a:srgbClr val="4590B8"/>
              </a:buClr>
              <a:buSzPts val="2400"/>
              <a:buChar char="●"/>
            </a:pPr>
            <a:r>
              <a:rPr b="1" lang="es-PY" sz="2400"/>
              <a:t>Olga </a:t>
            </a:r>
            <a:r>
              <a:rPr lang="es-PY" sz="2400"/>
              <a:t>está viniendo de otra ciudad para estudiar en </a:t>
            </a:r>
            <a:r>
              <a:rPr lang="es-PY" sz="2400"/>
              <a:t>Asunción</a:t>
            </a:r>
            <a:r>
              <a:rPr lang="es-PY" sz="2400"/>
              <a:t>.</a:t>
            </a:r>
            <a:endParaRPr sz="2500">
              <a:solidFill>
                <a:srgbClr val="434343"/>
              </a:solidFill>
              <a:highlight>
                <a:srgbClr val="FFFFFF"/>
              </a:highlight>
            </a:endParaRPr>
          </a:p>
          <a:p>
            <a:pPr indent="0" lvl="0" marL="457200" rtl="0" algn="l">
              <a:spcBef>
                <a:spcPts val="880"/>
              </a:spcBef>
              <a:spcAft>
                <a:spcPts val="0"/>
              </a:spcAft>
              <a:buNone/>
            </a:pPr>
            <a:r>
              <a:t/>
            </a:r>
            <a:endParaRPr sz="2500">
              <a:solidFill>
                <a:srgbClr val="434343"/>
              </a:solidFill>
              <a:highlight>
                <a:srgbClr val="FFFFFF"/>
              </a:highlight>
            </a:endParaRPr>
          </a:p>
          <a:p>
            <a:pPr indent="-381000" lvl="0" marL="457200" rtl="0" algn="just">
              <a:spcBef>
                <a:spcPts val="0"/>
              </a:spcBef>
              <a:spcAft>
                <a:spcPts val="0"/>
              </a:spcAft>
              <a:buClr>
                <a:srgbClr val="4590B8"/>
              </a:buClr>
              <a:buSzPts val="2400"/>
              <a:buChar char="●"/>
            </a:pPr>
            <a:r>
              <a:rPr lang="es-PY" sz="2400"/>
              <a:t>Está buscando </a:t>
            </a:r>
            <a:r>
              <a:rPr b="1" lang="es-PY" sz="2400"/>
              <a:t>comida vegana</a:t>
            </a:r>
            <a:endParaRPr b="1" sz="2500">
              <a:solidFill>
                <a:srgbClr val="434343"/>
              </a:solidFill>
              <a:highlight>
                <a:srgbClr val="FFFFFF"/>
              </a:highlight>
            </a:endParaRPr>
          </a:p>
          <a:p>
            <a:pPr indent="0" lvl="0" marL="457200" rtl="0" algn="l">
              <a:spcBef>
                <a:spcPts val="880"/>
              </a:spcBef>
              <a:spcAft>
                <a:spcPts val="0"/>
              </a:spcAft>
              <a:buNone/>
            </a:pPr>
            <a:r>
              <a:t/>
            </a:r>
            <a:endParaRPr sz="2000">
              <a:solidFill>
                <a:srgbClr val="434343"/>
              </a:solidFill>
              <a:highlight>
                <a:srgbClr val="FFFFFF"/>
              </a:highlight>
            </a:endParaRPr>
          </a:p>
        </p:txBody>
      </p:sp>
      <p:sp>
        <p:nvSpPr>
          <p:cNvPr id="316" name="Google Shape;316;g1ea81be7aeb_0_40"/>
          <p:cNvSpPr txBox="1"/>
          <p:nvPr/>
        </p:nvSpPr>
        <p:spPr>
          <a:xfrm>
            <a:off x="412100" y="228100"/>
            <a:ext cx="64458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s-PY" sz="3000">
                <a:solidFill>
                  <a:srgbClr val="00A3B6"/>
                </a:solidFill>
                <a:latin typeface="Arial Black"/>
                <a:ea typeface="Arial Black"/>
                <a:cs typeface="Arial Black"/>
                <a:sym typeface="Arial Black"/>
              </a:rPr>
              <a:t>Escenario motivador</a:t>
            </a:r>
            <a:r>
              <a:rPr b="0" i="0" lang="es-PY" sz="3000" u="none" cap="none" strike="noStrike">
                <a:solidFill>
                  <a:srgbClr val="00A3B6"/>
                </a:solidFill>
                <a:latin typeface="Arial Black"/>
                <a:ea typeface="Arial Black"/>
                <a:cs typeface="Arial Black"/>
                <a:sym typeface="Arial Black"/>
              </a:rPr>
              <a:t> 2</a:t>
            </a:r>
            <a:endParaRPr b="0" i="0" sz="3000" u="none" cap="none" strike="noStrike">
              <a:solidFill>
                <a:srgbClr val="000000"/>
              </a:solidFill>
              <a:latin typeface="Arial Black"/>
              <a:ea typeface="Arial Black"/>
              <a:cs typeface="Arial Black"/>
              <a:sym typeface="Arial Black"/>
            </a:endParaRPr>
          </a:p>
        </p:txBody>
      </p:sp>
      <p:grpSp>
        <p:nvGrpSpPr>
          <p:cNvPr id="317" name="Google Shape;317;g1ea81be7aeb_0_40"/>
          <p:cNvGrpSpPr/>
          <p:nvPr/>
        </p:nvGrpSpPr>
        <p:grpSpPr>
          <a:xfrm>
            <a:off x="6663224" y="1265750"/>
            <a:ext cx="2022275" cy="2934799"/>
            <a:chOff x="6596974" y="1232625"/>
            <a:chExt cx="2022275" cy="2934799"/>
          </a:xfrm>
        </p:grpSpPr>
        <p:pic>
          <p:nvPicPr>
            <p:cNvPr id="318" name="Google Shape;318;g1ea81be7aeb_0_40"/>
            <p:cNvPicPr preferRelativeResize="0"/>
            <p:nvPr/>
          </p:nvPicPr>
          <p:blipFill rotWithShape="1">
            <a:blip r:embed="rId4">
              <a:alphaModFix/>
            </a:blip>
            <a:srcRect b="0" l="0" r="0" t="0"/>
            <a:stretch/>
          </p:blipFill>
          <p:spPr>
            <a:xfrm>
              <a:off x="7244375" y="1232625"/>
              <a:ext cx="836325" cy="836325"/>
            </a:xfrm>
            <a:prstGeom prst="rect">
              <a:avLst/>
            </a:prstGeom>
            <a:noFill/>
            <a:ln>
              <a:noFill/>
            </a:ln>
          </p:spPr>
        </p:pic>
        <p:pic>
          <p:nvPicPr>
            <p:cNvPr id="319" name="Google Shape;319;g1ea81be7aeb_0_40"/>
            <p:cNvPicPr preferRelativeResize="0"/>
            <p:nvPr/>
          </p:nvPicPr>
          <p:blipFill rotWithShape="1">
            <a:blip r:embed="rId5">
              <a:alphaModFix/>
            </a:blip>
            <a:srcRect b="0" l="0" r="0" t="0"/>
            <a:stretch/>
          </p:blipFill>
          <p:spPr>
            <a:xfrm>
              <a:off x="6596974" y="2145149"/>
              <a:ext cx="2022275" cy="2022275"/>
            </a:xfrm>
            <a:prstGeom prst="rect">
              <a:avLst/>
            </a:prstGeom>
            <a:noFill/>
            <a:ln>
              <a:noFill/>
            </a:ln>
          </p:spPr>
        </p:pic>
      </p:grpSp>
      <p:pic>
        <p:nvPicPr>
          <p:cNvPr id="320" name="Google Shape;320;g1ea81be7aeb_0_40"/>
          <p:cNvPicPr preferRelativeResize="0"/>
          <p:nvPr/>
        </p:nvPicPr>
        <p:blipFill>
          <a:blip r:embed="rId6">
            <a:alphaModFix/>
          </a:blip>
          <a:stretch>
            <a:fillRect/>
          </a:stretch>
        </p:blipFill>
        <p:spPr>
          <a:xfrm>
            <a:off x="-152520" y="245400"/>
            <a:ext cx="485627" cy="611900"/>
          </a:xfrm>
          <a:prstGeom prst="rect">
            <a:avLst/>
          </a:prstGeom>
          <a:noFill/>
          <a:ln>
            <a:noFill/>
          </a:ln>
        </p:spPr>
      </p:pic>
      <p:pic>
        <p:nvPicPr>
          <p:cNvPr id="321" name="Google Shape;321;g1ea81be7aeb_0_40"/>
          <p:cNvPicPr preferRelativeResize="0"/>
          <p:nvPr/>
        </p:nvPicPr>
        <p:blipFill rotWithShape="1">
          <a:blip r:embed="rId7">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5" name="Shape 325"/>
        <p:cNvGrpSpPr/>
        <p:nvPr/>
      </p:nvGrpSpPr>
      <p:grpSpPr>
        <a:xfrm>
          <a:off x="0" y="0"/>
          <a:ext cx="0" cy="0"/>
          <a:chOff x="0" y="0"/>
          <a:chExt cx="0" cy="0"/>
        </a:xfrm>
      </p:grpSpPr>
      <p:sp>
        <p:nvSpPr>
          <p:cNvPr id="326" name="Google Shape;326;g1ea81be7aeb_0_43"/>
          <p:cNvSpPr txBox="1"/>
          <p:nvPr/>
        </p:nvSpPr>
        <p:spPr>
          <a:xfrm>
            <a:off x="418000" y="228600"/>
            <a:ext cx="71001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s-PY" sz="3000">
                <a:solidFill>
                  <a:srgbClr val="00A3B6"/>
                </a:solidFill>
                <a:latin typeface="Arial Black"/>
                <a:ea typeface="Arial Black"/>
                <a:cs typeface="Arial Black"/>
                <a:sym typeface="Arial Black"/>
              </a:rPr>
              <a:t>Escenario motivador 2</a:t>
            </a:r>
            <a:endParaRPr b="0" i="0" sz="3000" u="none" cap="none" strike="noStrike">
              <a:solidFill>
                <a:srgbClr val="000000"/>
              </a:solidFill>
              <a:latin typeface="Times New Roman"/>
              <a:ea typeface="Times New Roman"/>
              <a:cs typeface="Times New Roman"/>
              <a:sym typeface="Times New Roman"/>
            </a:endParaRPr>
          </a:p>
        </p:txBody>
      </p:sp>
      <p:sp>
        <p:nvSpPr>
          <p:cNvPr id="327" name="Google Shape;327;g1ea81be7aeb_0_43"/>
          <p:cNvSpPr txBox="1"/>
          <p:nvPr/>
        </p:nvSpPr>
        <p:spPr>
          <a:xfrm>
            <a:off x="1436400" y="1381794"/>
            <a:ext cx="6271200" cy="708000"/>
          </a:xfrm>
          <a:prstGeom prst="rect">
            <a:avLst/>
          </a:prstGeom>
          <a:noFill/>
          <a:ln>
            <a:noFill/>
          </a:ln>
        </p:spPr>
        <p:txBody>
          <a:bodyPr anchorCtr="0" anchor="ctr" bIns="45700" lIns="91425" spcFirstLastPara="1" rIns="91425" wrap="square" tIns="45700">
            <a:noAutofit/>
          </a:bodyPr>
          <a:lstStyle/>
          <a:p>
            <a:pPr indent="0" lvl="0" marL="0" rtl="0" algn="ctr">
              <a:spcBef>
                <a:spcPts val="1200"/>
              </a:spcBef>
              <a:spcAft>
                <a:spcPts val="1200"/>
              </a:spcAft>
              <a:buClr>
                <a:schemeClr val="dk1"/>
              </a:buClr>
              <a:buSzPts val="1100"/>
              <a:buFont typeface="Arial"/>
              <a:buNone/>
            </a:pPr>
            <a:r>
              <a:rPr b="1" lang="es-PY" sz="3000">
                <a:solidFill>
                  <a:srgbClr val="505050"/>
                </a:solidFill>
                <a:highlight>
                  <a:schemeClr val="lt1"/>
                </a:highlight>
              </a:rPr>
              <a:t>¿Cómo podemos ayudar a Olga?</a:t>
            </a:r>
            <a:endParaRPr sz="3000">
              <a:solidFill>
                <a:srgbClr val="505050"/>
              </a:solidFill>
              <a:highlight>
                <a:srgbClr val="FFFFFF"/>
              </a:highlight>
            </a:endParaRPr>
          </a:p>
        </p:txBody>
      </p:sp>
      <p:grpSp>
        <p:nvGrpSpPr>
          <p:cNvPr id="328" name="Google Shape;328;g1ea81be7aeb_0_43"/>
          <p:cNvGrpSpPr/>
          <p:nvPr/>
        </p:nvGrpSpPr>
        <p:grpSpPr>
          <a:xfrm>
            <a:off x="3449804" y="2064156"/>
            <a:ext cx="1878693" cy="2733471"/>
            <a:chOff x="6596974" y="1232625"/>
            <a:chExt cx="2022275" cy="2934799"/>
          </a:xfrm>
        </p:grpSpPr>
        <p:pic>
          <p:nvPicPr>
            <p:cNvPr id="329" name="Google Shape;329;g1ea81be7aeb_0_43"/>
            <p:cNvPicPr preferRelativeResize="0"/>
            <p:nvPr/>
          </p:nvPicPr>
          <p:blipFill rotWithShape="1">
            <a:blip r:embed="rId4">
              <a:alphaModFix/>
            </a:blip>
            <a:srcRect b="0" l="0" r="0" t="0"/>
            <a:stretch/>
          </p:blipFill>
          <p:spPr>
            <a:xfrm>
              <a:off x="7244375" y="1232625"/>
              <a:ext cx="836325" cy="836325"/>
            </a:xfrm>
            <a:prstGeom prst="rect">
              <a:avLst/>
            </a:prstGeom>
            <a:noFill/>
            <a:ln>
              <a:noFill/>
            </a:ln>
          </p:spPr>
        </p:pic>
        <p:pic>
          <p:nvPicPr>
            <p:cNvPr id="330" name="Google Shape;330;g1ea81be7aeb_0_43"/>
            <p:cNvPicPr preferRelativeResize="0"/>
            <p:nvPr/>
          </p:nvPicPr>
          <p:blipFill rotWithShape="1">
            <a:blip r:embed="rId5">
              <a:alphaModFix/>
            </a:blip>
            <a:srcRect b="0" l="0" r="0" t="0"/>
            <a:stretch/>
          </p:blipFill>
          <p:spPr>
            <a:xfrm>
              <a:off x="6596974" y="2145149"/>
              <a:ext cx="2022275" cy="2022275"/>
            </a:xfrm>
            <a:prstGeom prst="rect">
              <a:avLst/>
            </a:prstGeom>
            <a:noFill/>
            <a:ln>
              <a:noFill/>
            </a:ln>
          </p:spPr>
        </p:pic>
      </p:grpSp>
      <p:pic>
        <p:nvPicPr>
          <p:cNvPr id="331" name="Google Shape;331;g1ea81be7aeb_0_43"/>
          <p:cNvPicPr preferRelativeResize="0"/>
          <p:nvPr/>
        </p:nvPicPr>
        <p:blipFill>
          <a:blip r:embed="rId6">
            <a:alphaModFix/>
          </a:blip>
          <a:stretch>
            <a:fillRect/>
          </a:stretch>
        </p:blipFill>
        <p:spPr>
          <a:xfrm>
            <a:off x="-102795" y="279350"/>
            <a:ext cx="485627" cy="611900"/>
          </a:xfrm>
          <a:prstGeom prst="rect">
            <a:avLst/>
          </a:prstGeom>
          <a:noFill/>
          <a:ln>
            <a:noFill/>
          </a:ln>
        </p:spPr>
      </p:pic>
      <p:pic>
        <p:nvPicPr>
          <p:cNvPr id="332" name="Google Shape;332;g1ea81be7aeb_0_43"/>
          <p:cNvPicPr preferRelativeResize="0"/>
          <p:nvPr/>
        </p:nvPicPr>
        <p:blipFill rotWithShape="1">
          <a:blip r:embed="rId7">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 name="Shape 336"/>
        <p:cNvGrpSpPr/>
        <p:nvPr/>
      </p:nvGrpSpPr>
      <p:grpSpPr>
        <a:xfrm>
          <a:off x="0" y="0"/>
          <a:ext cx="0" cy="0"/>
          <a:chOff x="0" y="0"/>
          <a:chExt cx="0" cy="0"/>
        </a:xfrm>
      </p:grpSpPr>
      <p:sp>
        <p:nvSpPr>
          <p:cNvPr id="337" name="Google Shape;337;g1ea81be7aeb_0_196"/>
          <p:cNvSpPr txBox="1"/>
          <p:nvPr/>
        </p:nvSpPr>
        <p:spPr>
          <a:xfrm>
            <a:off x="1004700" y="4510550"/>
            <a:ext cx="6969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lang="es-PY" sz="2400">
                <a:solidFill>
                  <a:srgbClr val="505050"/>
                </a:solidFill>
                <a:latin typeface="Times New Roman"/>
                <a:ea typeface="Times New Roman"/>
                <a:cs typeface="Times New Roman"/>
                <a:sym typeface="Times New Roman"/>
              </a:rPr>
              <a:t>Alguien </a:t>
            </a:r>
            <a:r>
              <a:rPr b="1" lang="es-PY" sz="2400">
                <a:solidFill>
                  <a:srgbClr val="000099"/>
                </a:solidFill>
                <a:latin typeface="Times New Roman"/>
                <a:ea typeface="Times New Roman"/>
                <a:cs typeface="Times New Roman"/>
                <a:sym typeface="Times New Roman"/>
              </a:rPr>
              <a:t>que conozca</a:t>
            </a:r>
            <a:r>
              <a:rPr b="1" lang="es-PY" sz="2400">
                <a:solidFill>
                  <a:srgbClr val="505050"/>
                </a:solidFill>
                <a:latin typeface="Times New Roman"/>
                <a:ea typeface="Times New Roman"/>
                <a:cs typeface="Times New Roman"/>
                <a:sym typeface="Times New Roman"/>
              </a:rPr>
              <a:t> un restaurante vegano en </a:t>
            </a:r>
            <a:r>
              <a:rPr b="1" lang="es-PY" sz="2400">
                <a:solidFill>
                  <a:srgbClr val="505050"/>
                </a:solidFill>
                <a:latin typeface="Times New Roman"/>
                <a:ea typeface="Times New Roman"/>
                <a:cs typeface="Times New Roman"/>
                <a:sym typeface="Times New Roman"/>
              </a:rPr>
              <a:t>Asunción</a:t>
            </a:r>
            <a:endParaRPr b="1" i="0" sz="2400" u="none" cap="none" strike="noStrike">
              <a:solidFill>
                <a:srgbClr val="505050"/>
              </a:solidFill>
              <a:latin typeface="Times New Roman"/>
              <a:ea typeface="Times New Roman"/>
              <a:cs typeface="Times New Roman"/>
              <a:sym typeface="Times New Roman"/>
            </a:endParaRPr>
          </a:p>
        </p:txBody>
      </p:sp>
      <p:pic>
        <p:nvPicPr>
          <p:cNvPr id="338" name="Google Shape;338;g1ea81be7aeb_0_196"/>
          <p:cNvPicPr preferRelativeResize="0"/>
          <p:nvPr/>
        </p:nvPicPr>
        <p:blipFill rotWithShape="1">
          <a:blip r:embed="rId4">
            <a:alphaModFix/>
          </a:blip>
          <a:srcRect b="0" l="0" r="0" t="0"/>
          <a:stretch/>
        </p:blipFill>
        <p:spPr>
          <a:xfrm>
            <a:off x="2286700" y="720175"/>
            <a:ext cx="4100200" cy="3815150"/>
          </a:xfrm>
          <a:prstGeom prst="rect">
            <a:avLst/>
          </a:prstGeom>
          <a:noFill/>
          <a:ln>
            <a:noFill/>
          </a:ln>
        </p:spPr>
      </p:pic>
      <p:sp>
        <p:nvSpPr>
          <p:cNvPr id="339" name="Google Shape;339;g1ea81be7aeb_0_196"/>
          <p:cNvSpPr txBox="1"/>
          <p:nvPr/>
        </p:nvSpPr>
        <p:spPr>
          <a:xfrm>
            <a:off x="2135875" y="557475"/>
            <a:ext cx="469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PY" sz="1400" u="none" cap="none" strike="noStrike">
                <a:solidFill>
                  <a:srgbClr val="505050"/>
                </a:solidFill>
                <a:highlight>
                  <a:srgbClr val="FFFFFF"/>
                </a:highlight>
                <a:latin typeface="Arial"/>
                <a:ea typeface="Arial"/>
                <a:cs typeface="Arial"/>
                <a:sym typeface="Arial"/>
              </a:rPr>
              <a:t>IVÁN</a:t>
            </a:r>
            <a:endParaRPr b="1" i="0" sz="1400" u="none" cap="none" strike="noStrike">
              <a:solidFill>
                <a:srgbClr val="505050"/>
              </a:solidFill>
              <a:highlight>
                <a:srgbClr val="FFFFFF"/>
              </a:highlight>
              <a:latin typeface="Arial"/>
              <a:ea typeface="Arial"/>
              <a:cs typeface="Arial"/>
              <a:sym typeface="Arial"/>
            </a:endParaRPr>
          </a:p>
        </p:txBody>
      </p:sp>
      <p:cxnSp>
        <p:nvCxnSpPr>
          <p:cNvPr id="340" name="Google Shape;340;g1ea81be7aeb_0_196"/>
          <p:cNvCxnSpPr/>
          <p:nvPr/>
        </p:nvCxnSpPr>
        <p:spPr>
          <a:xfrm>
            <a:off x="2436950" y="859950"/>
            <a:ext cx="248700" cy="264000"/>
          </a:xfrm>
          <a:prstGeom prst="straightConnector1">
            <a:avLst/>
          </a:prstGeom>
          <a:noFill/>
          <a:ln cap="flat" cmpd="sng" w="9525">
            <a:solidFill>
              <a:srgbClr val="363F50"/>
            </a:solidFill>
            <a:prstDash val="solid"/>
            <a:round/>
            <a:headEnd len="sm" w="sm" type="none"/>
            <a:tailEnd len="med" w="med" type="triangle"/>
          </a:ln>
        </p:spPr>
      </p:cxnSp>
      <p:sp>
        <p:nvSpPr>
          <p:cNvPr id="341" name="Google Shape;341;g1ea81be7aeb_0_196"/>
          <p:cNvSpPr txBox="1"/>
          <p:nvPr/>
        </p:nvSpPr>
        <p:spPr>
          <a:xfrm>
            <a:off x="6452700" y="3786525"/>
            <a:ext cx="121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PY" sz="1400" u="none" cap="none" strike="noStrike">
                <a:solidFill>
                  <a:srgbClr val="CC0000"/>
                </a:solidFill>
                <a:highlight>
                  <a:srgbClr val="FFFFFF"/>
                </a:highlight>
                <a:latin typeface="Arial"/>
                <a:ea typeface="Arial"/>
                <a:cs typeface="Arial"/>
                <a:sym typeface="Arial"/>
              </a:rPr>
              <a:t>LILIANA</a:t>
            </a:r>
            <a:endParaRPr b="1" i="0" sz="1400" u="none" cap="none" strike="noStrike">
              <a:solidFill>
                <a:srgbClr val="CC0000"/>
              </a:solidFill>
              <a:latin typeface="Arial"/>
              <a:ea typeface="Arial"/>
              <a:cs typeface="Arial"/>
              <a:sym typeface="Arial"/>
            </a:endParaRPr>
          </a:p>
        </p:txBody>
      </p:sp>
      <p:cxnSp>
        <p:nvCxnSpPr>
          <p:cNvPr id="342" name="Google Shape;342;g1ea81be7aeb_0_196"/>
          <p:cNvCxnSpPr>
            <a:stCxn id="341" idx="1"/>
          </p:cNvCxnSpPr>
          <p:nvPr/>
        </p:nvCxnSpPr>
        <p:spPr>
          <a:xfrm rot="10800000">
            <a:off x="5546700" y="3585525"/>
            <a:ext cx="906000" cy="401100"/>
          </a:xfrm>
          <a:prstGeom prst="straightConnector1">
            <a:avLst/>
          </a:prstGeom>
          <a:noFill/>
          <a:ln cap="flat" cmpd="sng" w="9525">
            <a:solidFill>
              <a:srgbClr val="363F50"/>
            </a:solidFill>
            <a:prstDash val="solid"/>
            <a:round/>
            <a:headEnd len="sm" w="sm" type="none"/>
            <a:tailEnd len="med" w="med" type="triangle"/>
          </a:ln>
        </p:spPr>
      </p:cxnSp>
      <p:sp>
        <p:nvSpPr>
          <p:cNvPr id="343" name="Google Shape;343;g1ea81be7aeb_0_196"/>
          <p:cNvSpPr txBox="1"/>
          <p:nvPr/>
        </p:nvSpPr>
        <p:spPr>
          <a:xfrm>
            <a:off x="4235575" y="1643300"/>
            <a:ext cx="952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PY" sz="1400" u="none" cap="none" strike="noStrike">
                <a:solidFill>
                  <a:srgbClr val="CC0000"/>
                </a:solidFill>
                <a:latin typeface="Arial"/>
                <a:ea typeface="Arial"/>
                <a:cs typeface="Arial"/>
                <a:sym typeface="Arial"/>
              </a:rPr>
              <a:t>ANDREA</a:t>
            </a:r>
            <a:endParaRPr b="1" i="0" sz="1400" u="none" cap="none" strike="noStrike">
              <a:solidFill>
                <a:srgbClr val="CC0000"/>
              </a:solidFill>
              <a:latin typeface="Arial"/>
              <a:ea typeface="Arial"/>
              <a:cs typeface="Arial"/>
              <a:sym typeface="Arial"/>
            </a:endParaRPr>
          </a:p>
        </p:txBody>
      </p:sp>
      <p:cxnSp>
        <p:nvCxnSpPr>
          <p:cNvPr id="344" name="Google Shape;344;g1ea81be7aeb_0_196"/>
          <p:cNvCxnSpPr/>
          <p:nvPr/>
        </p:nvCxnSpPr>
        <p:spPr>
          <a:xfrm flipH="1">
            <a:off x="4535175" y="1943600"/>
            <a:ext cx="101700" cy="99900"/>
          </a:xfrm>
          <a:prstGeom prst="straightConnector1">
            <a:avLst/>
          </a:prstGeom>
          <a:noFill/>
          <a:ln cap="flat" cmpd="sng" w="9525">
            <a:solidFill>
              <a:srgbClr val="363F50"/>
            </a:solidFill>
            <a:prstDash val="solid"/>
            <a:round/>
            <a:headEnd len="sm" w="sm" type="none"/>
            <a:tailEnd len="med" w="med" type="triangle"/>
          </a:ln>
        </p:spPr>
      </p:cxnSp>
      <p:sp>
        <p:nvSpPr>
          <p:cNvPr id="345" name="Google Shape;345;g1ea81be7aeb_0_196"/>
          <p:cNvSpPr txBox="1"/>
          <p:nvPr/>
        </p:nvSpPr>
        <p:spPr>
          <a:xfrm>
            <a:off x="6253000" y="745350"/>
            <a:ext cx="121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PY" sz="1400" u="none" cap="none" strike="noStrike">
                <a:solidFill>
                  <a:srgbClr val="6AA84F"/>
                </a:solidFill>
                <a:latin typeface="Arial"/>
                <a:ea typeface="Arial"/>
                <a:cs typeface="Arial"/>
                <a:sym typeface="Arial"/>
              </a:rPr>
              <a:t>JORGE</a:t>
            </a:r>
            <a:endParaRPr b="1" i="0" sz="1400" u="none" cap="none" strike="noStrike">
              <a:solidFill>
                <a:srgbClr val="6AA84F"/>
              </a:solidFill>
              <a:latin typeface="Arial"/>
              <a:ea typeface="Arial"/>
              <a:cs typeface="Arial"/>
              <a:sym typeface="Arial"/>
            </a:endParaRPr>
          </a:p>
        </p:txBody>
      </p:sp>
      <p:cxnSp>
        <p:nvCxnSpPr>
          <p:cNvPr id="346" name="Google Shape;346;g1ea81be7aeb_0_196"/>
          <p:cNvCxnSpPr>
            <a:stCxn id="345" idx="1"/>
          </p:cNvCxnSpPr>
          <p:nvPr/>
        </p:nvCxnSpPr>
        <p:spPr>
          <a:xfrm flipH="1">
            <a:off x="5870200" y="945450"/>
            <a:ext cx="382800" cy="162000"/>
          </a:xfrm>
          <a:prstGeom prst="straightConnector1">
            <a:avLst/>
          </a:prstGeom>
          <a:noFill/>
          <a:ln cap="flat" cmpd="sng" w="9525">
            <a:solidFill>
              <a:srgbClr val="363F50"/>
            </a:solidFill>
            <a:prstDash val="solid"/>
            <a:round/>
            <a:headEnd len="sm" w="sm" type="none"/>
            <a:tailEnd len="med" w="med" type="triangle"/>
          </a:ln>
        </p:spPr>
      </p:cxnSp>
      <p:sp>
        <p:nvSpPr>
          <p:cNvPr id="347" name="Google Shape;347;g1ea81be7aeb_0_196"/>
          <p:cNvSpPr txBox="1"/>
          <p:nvPr/>
        </p:nvSpPr>
        <p:spPr>
          <a:xfrm>
            <a:off x="6700800" y="2542750"/>
            <a:ext cx="1438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s-PY" sz="2400" u="none" cap="none" strike="noStrike">
                <a:solidFill>
                  <a:srgbClr val="6AA84F"/>
                </a:solidFill>
                <a:latin typeface="Arial"/>
                <a:ea typeface="Arial"/>
                <a:cs typeface="Arial"/>
                <a:sym typeface="Arial"/>
              </a:rPr>
              <a:t>OLGA</a:t>
            </a:r>
            <a:endParaRPr b="1" i="0" sz="2400" u="none" cap="none" strike="noStrike">
              <a:solidFill>
                <a:srgbClr val="6AA84F"/>
              </a:solidFill>
              <a:latin typeface="Arial"/>
              <a:ea typeface="Arial"/>
              <a:cs typeface="Arial"/>
              <a:sym typeface="Arial"/>
            </a:endParaRPr>
          </a:p>
        </p:txBody>
      </p:sp>
      <p:cxnSp>
        <p:nvCxnSpPr>
          <p:cNvPr id="348" name="Google Shape;348;g1ea81be7aeb_0_196"/>
          <p:cNvCxnSpPr>
            <a:stCxn id="347" idx="1"/>
          </p:cNvCxnSpPr>
          <p:nvPr/>
        </p:nvCxnSpPr>
        <p:spPr>
          <a:xfrm flipH="1">
            <a:off x="6352200" y="2819800"/>
            <a:ext cx="348600" cy="205800"/>
          </a:xfrm>
          <a:prstGeom prst="straightConnector1">
            <a:avLst/>
          </a:prstGeom>
          <a:noFill/>
          <a:ln cap="flat" cmpd="sng" w="9525">
            <a:solidFill>
              <a:srgbClr val="363F50"/>
            </a:solidFill>
            <a:prstDash val="solid"/>
            <a:round/>
            <a:headEnd len="sm" w="sm" type="none"/>
            <a:tailEnd len="med" w="med" type="triangle"/>
          </a:ln>
        </p:spPr>
      </p:cxnSp>
      <p:sp>
        <p:nvSpPr>
          <p:cNvPr id="349" name="Google Shape;349;g1ea81be7aeb_0_196"/>
          <p:cNvSpPr txBox="1"/>
          <p:nvPr/>
        </p:nvSpPr>
        <p:spPr>
          <a:xfrm>
            <a:off x="1162675" y="3005675"/>
            <a:ext cx="69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PY" sz="1400" u="none" cap="none" strike="noStrike">
                <a:solidFill>
                  <a:srgbClr val="6AA84F"/>
                </a:solidFill>
                <a:latin typeface="Arial"/>
                <a:ea typeface="Arial"/>
                <a:cs typeface="Arial"/>
                <a:sym typeface="Arial"/>
              </a:rPr>
              <a:t>RAÚL</a:t>
            </a:r>
            <a:endParaRPr b="1" i="0" sz="1400" u="none" cap="none" strike="noStrike">
              <a:solidFill>
                <a:srgbClr val="6AA84F"/>
              </a:solidFill>
              <a:latin typeface="Arial"/>
              <a:ea typeface="Arial"/>
              <a:cs typeface="Arial"/>
              <a:sym typeface="Arial"/>
            </a:endParaRPr>
          </a:p>
        </p:txBody>
      </p:sp>
      <p:cxnSp>
        <p:nvCxnSpPr>
          <p:cNvPr id="350" name="Google Shape;350;g1ea81be7aeb_0_196"/>
          <p:cNvCxnSpPr>
            <a:stCxn id="349" idx="3"/>
          </p:cNvCxnSpPr>
          <p:nvPr/>
        </p:nvCxnSpPr>
        <p:spPr>
          <a:xfrm flipH="1" rot="10800000">
            <a:off x="1854175" y="3059075"/>
            <a:ext cx="484200" cy="146700"/>
          </a:xfrm>
          <a:prstGeom prst="straightConnector1">
            <a:avLst/>
          </a:prstGeom>
          <a:noFill/>
          <a:ln cap="flat" cmpd="sng" w="9525">
            <a:solidFill>
              <a:srgbClr val="363F50"/>
            </a:solidFill>
            <a:prstDash val="solid"/>
            <a:round/>
            <a:headEnd len="sm" w="sm" type="none"/>
            <a:tailEnd len="med" w="med" type="triangle"/>
          </a:ln>
        </p:spPr>
      </p:cxnSp>
      <p:pic>
        <p:nvPicPr>
          <p:cNvPr id="351" name="Google Shape;351;g1ea81be7aeb_0_196"/>
          <p:cNvPicPr preferRelativeResize="0"/>
          <p:nvPr/>
        </p:nvPicPr>
        <p:blipFill rotWithShape="1">
          <a:blip r:embed="rId5">
            <a:alphaModFix/>
          </a:blip>
          <a:srcRect b="49804" l="50069" r="0" t="0"/>
          <a:stretch/>
        </p:blipFill>
        <p:spPr>
          <a:xfrm>
            <a:off x="2695900" y="988525"/>
            <a:ext cx="651300" cy="654775"/>
          </a:xfrm>
          <a:prstGeom prst="rect">
            <a:avLst/>
          </a:prstGeom>
          <a:noFill/>
          <a:ln>
            <a:noFill/>
          </a:ln>
        </p:spPr>
      </p:pic>
      <p:pic>
        <p:nvPicPr>
          <p:cNvPr id="352" name="Google Shape;352;g1ea81be7aeb_0_196"/>
          <p:cNvPicPr preferRelativeResize="0"/>
          <p:nvPr/>
        </p:nvPicPr>
        <p:blipFill rotWithShape="1">
          <a:blip r:embed="rId6">
            <a:alphaModFix/>
          </a:blip>
          <a:srcRect b="0" l="0" r="0" t="0"/>
          <a:stretch/>
        </p:blipFill>
        <p:spPr>
          <a:xfrm>
            <a:off x="4050450" y="2057675"/>
            <a:ext cx="572700" cy="572700"/>
          </a:xfrm>
          <a:prstGeom prst="rect">
            <a:avLst/>
          </a:prstGeom>
          <a:noFill/>
          <a:ln>
            <a:noFill/>
          </a:ln>
        </p:spPr>
      </p:pic>
      <p:pic>
        <p:nvPicPr>
          <p:cNvPr id="353" name="Google Shape;353;g1ea81be7aeb_0_196"/>
          <p:cNvPicPr preferRelativeResize="0"/>
          <p:nvPr/>
        </p:nvPicPr>
        <p:blipFill rotWithShape="1">
          <a:blip r:embed="rId7">
            <a:alphaModFix/>
          </a:blip>
          <a:srcRect b="0" l="0" r="0" t="0"/>
          <a:stretch/>
        </p:blipFill>
        <p:spPr>
          <a:xfrm>
            <a:off x="4902400" y="3084487"/>
            <a:ext cx="572700" cy="572700"/>
          </a:xfrm>
          <a:prstGeom prst="rect">
            <a:avLst/>
          </a:prstGeom>
          <a:noFill/>
          <a:ln>
            <a:noFill/>
          </a:ln>
        </p:spPr>
      </p:pic>
      <p:pic>
        <p:nvPicPr>
          <p:cNvPr id="354" name="Google Shape;354;g1ea81be7aeb_0_196"/>
          <p:cNvPicPr preferRelativeResize="0"/>
          <p:nvPr/>
        </p:nvPicPr>
        <p:blipFill rotWithShape="1">
          <a:blip r:embed="rId8">
            <a:alphaModFix/>
          </a:blip>
          <a:srcRect b="0" l="0" r="0" t="0"/>
          <a:stretch/>
        </p:blipFill>
        <p:spPr>
          <a:xfrm>
            <a:off x="2413500" y="2808215"/>
            <a:ext cx="484200" cy="397560"/>
          </a:xfrm>
          <a:prstGeom prst="rect">
            <a:avLst/>
          </a:prstGeom>
          <a:noFill/>
          <a:ln>
            <a:noFill/>
          </a:ln>
        </p:spPr>
      </p:pic>
      <p:pic>
        <p:nvPicPr>
          <p:cNvPr id="355" name="Google Shape;355;g1ea81be7aeb_0_196"/>
          <p:cNvPicPr preferRelativeResize="0"/>
          <p:nvPr/>
        </p:nvPicPr>
        <p:blipFill rotWithShape="1">
          <a:blip r:embed="rId9">
            <a:alphaModFix/>
          </a:blip>
          <a:srcRect b="0" l="0" r="0" t="0"/>
          <a:stretch/>
        </p:blipFill>
        <p:spPr>
          <a:xfrm>
            <a:off x="5475098" y="859949"/>
            <a:ext cx="525025" cy="431100"/>
          </a:xfrm>
          <a:prstGeom prst="rect">
            <a:avLst/>
          </a:prstGeom>
          <a:noFill/>
          <a:ln>
            <a:noFill/>
          </a:ln>
        </p:spPr>
      </p:pic>
      <p:pic>
        <p:nvPicPr>
          <p:cNvPr id="356" name="Google Shape;356;g1ea81be7aeb_0_196"/>
          <p:cNvPicPr preferRelativeResize="0"/>
          <p:nvPr/>
        </p:nvPicPr>
        <p:blipFill rotWithShape="1">
          <a:blip r:embed="rId10">
            <a:alphaModFix/>
          </a:blip>
          <a:srcRect b="0" l="0" r="0" t="0"/>
          <a:stretch/>
        </p:blipFill>
        <p:spPr>
          <a:xfrm>
            <a:off x="3052638" y="3103450"/>
            <a:ext cx="651300" cy="534787"/>
          </a:xfrm>
          <a:prstGeom prst="rect">
            <a:avLst/>
          </a:prstGeom>
          <a:noFill/>
          <a:ln>
            <a:noFill/>
          </a:ln>
        </p:spPr>
      </p:pic>
      <p:pic>
        <p:nvPicPr>
          <p:cNvPr id="357" name="Google Shape;357;g1ea81be7aeb_0_196"/>
          <p:cNvPicPr preferRelativeResize="0"/>
          <p:nvPr/>
        </p:nvPicPr>
        <p:blipFill rotWithShape="1">
          <a:blip r:embed="rId11">
            <a:alphaModFix/>
          </a:blip>
          <a:srcRect b="0" l="0" r="0" t="0"/>
          <a:stretch/>
        </p:blipFill>
        <p:spPr>
          <a:xfrm>
            <a:off x="5880950" y="2800000"/>
            <a:ext cx="413999" cy="413999"/>
          </a:xfrm>
          <a:prstGeom prst="rect">
            <a:avLst/>
          </a:prstGeom>
          <a:noFill/>
          <a:ln>
            <a:noFill/>
          </a:ln>
        </p:spPr>
      </p:pic>
      <p:pic>
        <p:nvPicPr>
          <p:cNvPr id="358" name="Google Shape;358;g1ea81be7aeb_0_196"/>
          <p:cNvPicPr preferRelativeResize="0"/>
          <p:nvPr/>
        </p:nvPicPr>
        <p:blipFill rotWithShape="1">
          <a:blip r:embed="rId12">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sp>
        <p:nvSpPr>
          <p:cNvPr id="363" name="Google Shape;363;g1ea81be7aeb_0_241"/>
          <p:cNvSpPr txBox="1"/>
          <p:nvPr/>
        </p:nvSpPr>
        <p:spPr>
          <a:xfrm>
            <a:off x="2504900" y="2125750"/>
            <a:ext cx="4116600" cy="2509200"/>
          </a:xfrm>
          <a:prstGeom prst="rect">
            <a:avLst/>
          </a:prstGeom>
          <a:noFill/>
          <a:ln>
            <a:noFill/>
          </a:ln>
        </p:spPr>
        <p:txBody>
          <a:bodyPr anchorCtr="0" anchor="t" bIns="45700" lIns="91425" spcFirstLastPara="1" rIns="91425" wrap="square" tIns="45700">
            <a:noAutofit/>
          </a:bodyPr>
          <a:lstStyle/>
          <a:p>
            <a:pPr indent="0" lvl="0" marL="0" rtl="0" algn="ctr">
              <a:spcBef>
                <a:spcPts val="880"/>
              </a:spcBef>
              <a:spcAft>
                <a:spcPts val="0"/>
              </a:spcAft>
              <a:buNone/>
            </a:pPr>
            <a:r>
              <a:rPr lang="es-PY" sz="2400"/>
              <a:t>Para ayudar, necesitamos</a:t>
            </a:r>
            <a:r>
              <a:rPr lang="es-PY" sz="2400">
                <a:solidFill>
                  <a:srgbClr val="000000"/>
                </a:solidFill>
              </a:rPr>
              <a:t>:</a:t>
            </a:r>
            <a:endParaRPr sz="2400">
              <a:solidFill>
                <a:srgbClr val="000000"/>
              </a:solidFill>
            </a:endParaRPr>
          </a:p>
          <a:p>
            <a:pPr indent="0" lvl="0" marL="0" rtl="0" algn="ctr">
              <a:spcBef>
                <a:spcPts val="880"/>
              </a:spcBef>
              <a:spcAft>
                <a:spcPts val="0"/>
              </a:spcAft>
              <a:buNone/>
            </a:pPr>
            <a:r>
              <a:rPr b="1" lang="es-PY" sz="2500"/>
              <a:t>Conocimiento</a:t>
            </a:r>
            <a:endParaRPr b="1" sz="2500">
              <a:solidFill>
                <a:srgbClr val="000000"/>
              </a:solidFill>
            </a:endParaRPr>
          </a:p>
          <a:p>
            <a:pPr indent="0" lvl="0" marL="0" rtl="0" algn="ctr">
              <a:spcBef>
                <a:spcPts val="880"/>
              </a:spcBef>
              <a:spcAft>
                <a:spcPts val="0"/>
              </a:spcAft>
              <a:buNone/>
            </a:pPr>
            <a:r>
              <a:rPr b="1" lang="es-PY" sz="2500"/>
              <a:t>Competencias</a:t>
            </a:r>
            <a:endParaRPr b="1" sz="2100">
              <a:solidFill>
                <a:srgbClr val="434343"/>
              </a:solidFill>
              <a:highlight>
                <a:srgbClr val="FFFFFF"/>
              </a:highlight>
            </a:endParaRPr>
          </a:p>
        </p:txBody>
      </p:sp>
      <p:sp>
        <p:nvSpPr>
          <p:cNvPr id="364" name="Google Shape;364;g1ea81be7aeb_0_241"/>
          <p:cNvSpPr txBox="1"/>
          <p:nvPr/>
        </p:nvSpPr>
        <p:spPr>
          <a:xfrm>
            <a:off x="412100" y="228100"/>
            <a:ext cx="64458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s-PY" sz="3000">
                <a:solidFill>
                  <a:srgbClr val="00A3B6"/>
                </a:solidFill>
                <a:latin typeface="Arial Black"/>
                <a:ea typeface="Arial Black"/>
                <a:cs typeface="Arial Black"/>
                <a:sym typeface="Arial Black"/>
              </a:rPr>
              <a:t>Escenarios Motivadores</a:t>
            </a:r>
            <a:endParaRPr b="0" i="0" sz="3000" u="none" cap="none" strike="noStrike">
              <a:solidFill>
                <a:srgbClr val="000000"/>
              </a:solidFill>
              <a:latin typeface="Arial Black"/>
              <a:ea typeface="Arial Black"/>
              <a:cs typeface="Arial Black"/>
              <a:sym typeface="Arial Black"/>
            </a:endParaRPr>
          </a:p>
        </p:txBody>
      </p:sp>
      <p:grpSp>
        <p:nvGrpSpPr>
          <p:cNvPr id="365" name="Google Shape;365;g1ea81be7aeb_0_241"/>
          <p:cNvGrpSpPr/>
          <p:nvPr/>
        </p:nvGrpSpPr>
        <p:grpSpPr>
          <a:xfrm>
            <a:off x="6821325" y="1232625"/>
            <a:ext cx="1682426" cy="2615476"/>
            <a:chOff x="6668925" y="2528025"/>
            <a:chExt cx="1682426" cy="2615476"/>
          </a:xfrm>
        </p:grpSpPr>
        <p:pic>
          <p:nvPicPr>
            <p:cNvPr id="366" name="Google Shape;366;g1ea81be7aeb_0_241"/>
            <p:cNvPicPr preferRelativeResize="0"/>
            <p:nvPr/>
          </p:nvPicPr>
          <p:blipFill rotWithShape="1">
            <a:blip r:embed="rId4">
              <a:alphaModFix/>
            </a:blip>
            <a:srcRect b="0" l="0" r="0" t="0"/>
            <a:stretch/>
          </p:blipFill>
          <p:spPr>
            <a:xfrm>
              <a:off x="6668925" y="3461075"/>
              <a:ext cx="1682426" cy="1682426"/>
            </a:xfrm>
            <a:prstGeom prst="rect">
              <a:avLst/>
            </a:prstGeom>
            <a:noFill/>
            <a:ln>
              <a:noFill/>
            </a:ln>
          </p:spPr>
        </p:pic>
        <p:pic>
          <p:nvPicPr>
            <p:cNvPr id="367" name="Google Shape;367;g1ea81be7aeb_0_241"/>
            <p:cNvPicPr preferRelativeResize="0"/>
            <p:nvPr/>
          </p:nvPicPr>
          <p:blipFill rotWithShape="1">
            <a:blip r:embed="rId5">
              <a:alphaModFix/>
            </a:blip>
            <a:srcRect b="0" l="0" r="0" t="0"/>
            <a:stretch/>
          </p:blipFill>
          <p:spPr>
            <a:xfrm>
              <a:off x="7091975" y="2528025"/>
              <a:ext cx="836325" cy="836325"/>
            </a:xfrm>
            <a:prstGeom prst="rect">
              <a:avLst/>
            </a:prstGeom>
            <a:noFill/>
            <a:ln>
              <a:noFill/>
            </a:ln>
          </p:spPr>
        </p:pic>
      </p:grpSp>
      <p:grpSp>
        <p:nvGrpSpPr>
          <p:cNvPr id="368" name="Google Shape;368;g1ea81be7aeb_0_241"/>
          <p:cNvGrpSpPr/>
          <p:nvPr/>
        </p:nvGrpSpPr>
        <p:grpSpPr>
          <a:xfrm>
            <a:off x="340970" y="1245492"/>
            <a:ext cx="1883547" cy="2602579"/>
            <a:chOff x="6596974" y="1232625"/>
            <a:chExt cx="2022275" cy="2934799"/>
          </a:xfrm>
        </p:grpSpPr>
        <p:pic>
          <p:nvPicPr>
            <p:cNvPr id="369" name="Google Shape;369;g1ea81be7aeb_0_241"/>
            <p:cNvPicPr preferRelativeResize="0"/>
            <p:nvPr/>
          </p:nvPicPr>
          <p:blipFill rotWithShape="1">
            <a:blip r:embed="rId5">
              <a:alphaModFix/>
            </a:blip>
            <a:srcRect b="0" l="0" r="0" t="0"/>
            <a:stretch/>
          </p:blipFill>
          <p:spPr>
            <a:xfrm>
              <a:off x="7244375" y="1232625"/>
              <a:ext cx="836325" cy="836325"/>
            </a:xfrm>
            <a:prstGeom prst="rect">
              <a:avLst/>
            </a:prstGeom>
            <a:noFill/>
            <a:ln>
              <a:noFill/>
            </a:ln>
          </p:spPr>
        </p:pic>
        <p:pic>
          <p:nvPicPr>
            <p:cNvPr id="370" name="Google Shape;370;g1ea81be7aeb_0_241"/>
            <p:cNvPicPr preferRelativeResize="0"/>
            <p:nvPr/>
          </p:nvPicPr>
          <p:blipFill rotWithShape="1">
            <a:blip r:embed="rId6">
              <a:alphaModFix/>
            </a:blip>
            <a:srcRect b="0" l="0" r="0" t="0"/>
            <a:stretch/>
          </p:blipFill>
          <p:spPr>
            <a:xfrm>
              <a:off x="6596974" y="2145149"/>
              <a:ext cx="2022275" cy="2022275"/>
            </a:xfrm>
            <a:prstGeom prst="rect">
              <a:avLst/>
            </a:prstGeom>
            <a:noFill/>
            <a:ln>
              <a:noFill/>
            </a:ln>
          </p:spPr>
        </p:pic>
      </p:grpSp>
      <p:pic>
        <p:nvPicPr>
          <p:cNvPr id="371" name="Google Shape;371;g1ea81be7aeb_0_241"/>
          <p:cNvPicPr preferRelativeResize="0"/>
          <p:nvPr/>
        </p:nvPicPr>
        <p:blipFill rotWithShape="1">
          <a:blip r:embed="rId7">
            <a:alphaModFix/>
          </a:blip>
          <a:srcRect b="32377" l="24783" r="21988" t="32468"/>
          <a:stretch/>
        </p:blipFill>
        <p:spPr>
          <a:xfrm>
            <a:off x="7581825" y="228100"/>
            <a:ext cx="1312401" cy="487574"/>
          </a:xfrm>
          <a:prstGeom prst="rect">
            <a:avLst/>
          </a:prstGeom>
          <a:noFill/>
          <a:ln>
            <a:noFill/>
          </a:ln>
        </p:spPr>
      </p:pic>
      <p:pic>
        <p:nvPicPr>
          <p:cNvPr id="372" name="Google Shape;372;g1ea81be7aeb_0_241"/>
          <p:cNvPicPr preferRelativeResize="0"/>
          <p:nvPr/>
        </p:nvPicPr>
        <p:blipFill>
          <a:blip r:embed="rId8">
            <a:alphaModFix/>
          </a:blip>
          <a:stretch>
            <a:fillRect/>
          </a:stretch>
        </p:blipFill>
        <p:spPr>
          <a:xfrm>
            <a:off x="-102795" y="279350"/>
            <a:ext cx="485627" cy="611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6" name="Shape 376"/>
        <p:cNvGrpSpPr/>
        <p:nvPr/>
      </p:nvGrpSpPr>
      <p:grpSpPr>
        <a:xfrm>
          <a:off x="0" y="0"/>
          <a:ext cx="0" cy="0"/>
          <a:chOff x="0" y="0"/>
          <a:chExt cx="0" cy="0"/>
        </a:xfrm>
      </p:grpSpPr>
      <p:sp>
        <p:nvSpPr>
          <p:cNvPr id="377" name="Google Shape;377;g1ea81be7aeb_0_289"/>
          <p:cNvSpPr txBox="1"/>
          <p:nvPr/>
        </p:nvSpPr>
        <p:spPr>
          <a:xfrm>
            <a:off x="419400" y="2276750"/>
            <a:ext cx="8305200" cy="2798700"/>
          </a:xfrm>
          <a:prstGeom prst="rect">
            <a:avLst/>
          </a:prstGeom>
          <a:noFill/>
          <a:ln>
            <a:noFill/>
          </a:ln>
        </p:spPr>
        <p:txBody>
          <a:bodyPr anchorCtr="0" anchor="t" bIns="45700" lIns="91425" spcFirstLastPara="1" rIns="91425" wrap="square" tIns="45700">
            <a:noAutofit/>
          </a:bodyPr>
          <a:lstStyle/>
          <a:p>
            <a:pPr indent="0" lvl="0" marL="0" rtl="0" algn="l">
              <a:spcBef>
                <a:spcPts val="880"/>
              </a:spcBef>
              <a:spcAft>
                <a:spcPts val="0"/>
              </a:spcAft>
              <a:buNone/>
            </a:pPr>
            <a:r>
              <a:rPr lang="es-PY" sz="3000"/>
              <a:t>Los </a:t>
            </a:r>
            <a:r>
              <a:rPr b="1" lang="es-PY" sz="3000">
                <a:solidFill>
                  <a:srgbClr val="00A3B6"/>
                </a:solidFill>
              </a:rPr>
              <a:t>factores de diversidad</a:t>
            </a:r>
            <a:r>
              <a:rPr lang="es-PY" sz="3000"/>
              <a:t> que hacen posible ofrecer una mejor asistencia </a:t>
            </a:r>
            <a:r>
              <a:rPr b="1" lang="es-PY" sz="3000">
                <a:solidFill>
                  <a:srgbClr val="00A3B6"/>
                </a:solidFill>
              </a:rPr>
              <a:t>dependen de la asistencia solicitada</a:t>
            </a:r>
            <a:r>
              <a:rPr lang="es-PY" sz="3000"/>
              <a:t>, es decir, las preguntas</a:t>
            </a:r>
            <a:endParaRPr sz="3000"/>
          </a:p>
          <a:p>
            <a:pPr indent="0" lvl="0" marL="0" rtl="0" algn="l">
              <a:spcBef>
                <a:spcPts val="880"/>
              </a:spcBef>
              <a:spcAft>
                <a:spcPts val="0"/>
              </a:spcAft>
              <a:buNone/>
            </a:pPr>
            <a:r>
              <a:t/>
            </a:r>
            <a:endParaRPr sz="3000">
              <a:solidFill>
                <a:srgbClr val="000000"/>
              </a:solidFill>
            </a:endParaRPr>
          </a:p>
          <a:p>
            <a:pPr indent="0" lvl="0" marL="0" rtl="0" algn="ctr">
              <a:spcBef>
                <a:spcPts val="880"/>
              </a:spcBef>
              <a:spcAft>
                <a:spcPts val="0"/>
              </a:spcAft>
              <a:buNone/>
            </a:pPr>
            <a:r>
              <a:t/>
            </a:r>
            <a:endParaRPr b="1" sz="1200">
              <a:solidFill>
                <a:srgbClr val="000000"/>
              </a:solidFill>
            </a:endParaRPr>
          </a:p>
          <a:p>
            <a:pPr indent="0" lvl="0" marL="0" rtl="0" algn="ctr">
              <a:spcBef>
                <a:spcPts val="880"/>
              </a:spcBef>
              <a:spcAft>
                <a:spcPts val="0"/>
              </a:spcAft>
              <a:buNone/>
            </a:pPr>
            <a:r>
              <a:rPr b="1" lang="es-PY" sz="3000"/>
              <a:t>Clasificar las preguntas</a:t>
            </a:r>
            <a:endParaRPr b="1" sz="3000">
              <a:solidFill>
                <a:srgbClr val="000000"/>
              </a:solidFill>
            </a:endParaRPr>
          </a:p>
        </p:txBody>
      </p:sp>
      <p:sp>
        <p:nvSpPr>
          <p:cNvPr id="378" name="Google Shape;378;g1ea81be7aeb_0_289"/>
          <p:cNvSpPr txBox="1"/>
          <p:nvPr/>
        </p:nvSpPr>
        <p:spPr>
          <a:xfrm>
            <a:off x="484500" y="999225"/>
            <a:ext cx="64458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s-PY" sz="3000">
                <a:solidFill>
                  <a:srgbClr val="00A3B6"/>
                </a:solidFill>
                <a:latin typeface="Arial Black"/>
                <a:ea typeface="Arial Black"/>
                <a:cs typeface="Arial Black"/>
                <a:sym typeface="Arial Black"/>
              </a:rPr>
              <a:t>Lección aprendida 1</a:t>
            </a:r>
            <a:endParaRPr b="0" i="0" sz="3000" u="none" cap="none" strike="noStrike">
              <a:solidFill>
                <a:srgbClr val="000000"/>
              </a:solidFill>
              <a:latin typeface="Arial Black"/>
              <a:ea typeface="Arial Black"/>
              <a:cs typeface="Arial Black"/>
              <a:sym typeface="Arial Black"/>
            </a:endParaRPr>
          </a:p>
        </p:txBody>
      </p:sp>
      <p:sp>
        <p:nvSpPr>
          <p:cNvPr id="379" name="Google Shape;379;g1ea81be7aeb_0_289"/>
          <p:cNvSpPr/>
          <p:nvPr/>
        </p:nvSpPr>
        <p:spPr>
          <a:xfrm>
            <a:off x="4231650" y="3805250"/>
            <a:ext cx="680700" cy="738900"/>
          </a:xfrm>
          <a:prstGeom prst="downArrow">
            <a:avLst>
              <a:gd fmla="val 50000" name="adj1"/>
              <a:gd fmla="val 50000" name="adj2"/>
            </a:avLst>
          </a:prstGeom>
          <a:solidFill>
            <a:srgbClr val="C1EFEF"/>
          </a:solidFill>
          <a:ln cap="flat" cmpd="sng" w="9525">
            <a:solidFill>
              <a:srgbClr val="363F5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0" name="Google Shape;380;g1ea81be7aeb_0_289"/>
          <p:cNvPicPr preferRelativeResize="0"/>
          <p:nvPr/>
        </p:nvPicPr>
        <p:blipFill rotWithShape="1">
          <a:blip r:embed="rId4">
            <a:alphaModFix/>
          </a:blip>
          <a:srcRect b="32377" l="24783" r="21988" t="32468"/>
          <a:stretch/>
        </p:blipFill>
        <p:spPr>
          <a:xfrm>
            <a:off x="7581825" y="228100"/>
            <a:ext cx="1312401" cy="487574"/>
          </a:xfrm>
          <a:prstGeom prst="rect">
            <a:avLst/>
          </a:prstGeom>
          <a:noFill/>
          <a:ln>
            <a:noFill/>
          </a:ln>
        </p:spPr>
      </p:pic>
      <p:pic>
        <p:nvPicPr>
          <p:cNvPr id="381" name="Google Shape;381;g1ea81be7aeb_0_289"/>
          <p:cNvPicPr preferRelativeResize="0"/>
          <p:nvPr/>
        </p:nvPicPr>
        <p:blipFill>
          <a:blip r:embed="rId5">
            <a:alphaModFix/>
          </a:blip>
          <a:stretch>
            <a:fillRect/>
          </a:stretch>
        </p:blipFill>
        <p:spPr>
          <a:xfrm>
            <a:off x="-66220" y="1016525"/>
            <a:ext cx="485627" cy="611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5" name="Shape 385"/>
        <p:cNvGrpSpPr/>
        <p:nvPr/>
      </p:nvGrpSpPr>
      <p:grpSpPr>
        <a:xfrm>
          <a:off x="0" y="0"/>
          <a:ext cx="0" cy="0"/>
          <a:chOff x="0" y="0"/>
          <a:chExt cx="0" cy="0"/>
        </a:xfrm>
      </p:grpSpPr>
      <p:sp>
        <p:nvSpPr>
          <p:cNvPr id="386" name="Google Shape;386;g1ea81be7aeb_0_292"/>
          <p:cNvSpPr txBox="1"/>
          <p:nvPr/>
        </p:nvSpPr>
        <p:spPr>
          <a:xfrm>
            <a:off x="419400" y="1057875"/>
            <a:ext cx="8000400" cy="52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s-PY" sz="3000">
                <a:solidFill>
                  <a:srgbClr val="00A3B8"/>
                </a:solidFill>
              </a:rPr>
              <a:t>Cantidad de participantes e interacciones</a:t>
            </a:r>
            <a:endParaRPr b="1" sz="3000">
              <a:solidFill>
                <a:srgbClr val="00A3B8"/>
              </a:solidFill>
            </a:endParaRPr>
          </a:p>
        </p:txBody>
      </p:sp>
      <p:graphicFrame>
        <p:nvGraphicFramePr>
          <p:cNvPr id="387" name="Google Shape;387;g1ea81be7aeb_0_292"/>
          <p:cNvGraphicFramePr/>
          <p:nvPr/>
        </p:nvGraphicFramePr>
        <p:xfrm>
          <a:off x="1280750" y="2445338"/>
          <a:ext cx="3000000" cy="3000000"/>
        </p:xfrm>
        <a:graphic>
          <a:graphicData uri="http://schemas.openxmlformats.org/drawingml/2006/table">
            <a:tbl>
              <a:tblPr>
                <a:noFill/>
                <a:tableStyleId>{1C02CEAA-E740-4813-9F4F-646892ACA998}</a:tableStyleId>
              </a:tblPr>
              <a:tblGrid>
                <a:gridCol w="940350"/>
                <a:gridCol w="1180600"/>
                <a:gridCol w="700125"/>
                <a:gridCol w="940350"/>
                <a:gridCol w="940350"/>
                <a:gridCol w="940350"/>
                <a:gridCol w="940350"/>
              </a:tblGrid>
              <a:tr h="12700">
                <a:tc>
                  <a:txBody>
                    <a:bodyPr/>
                    <a:lstStyle/>
                    <a:p>
                      <a:pPr indent="0" lvl="0" marL="0" marR="0" rtl="0" algn="l">
                        <a:lnSpc>
                          <a:spcPct val="100000"/>
                        </a:lnSpc>
                        <a:spcBef>
                          <a:spcPts val="0"/>
                        </a:spcBef>
                        <a:spcAft>
                          <a:spcPts val="0"/>
                        </a:spcAft>
                        <a:buClr>
                          <a:srgbClr val="000000"/>
                        </a:buClr>
                        <a:buSzPts val="1200"/>
                        <a:buFont typeface="Arial"/>
                        <a:buNone/>
                      </a:pPr>
                      <a:r>
                        <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rPr b="1" lang="es-PY" u="none" cap="none" strike="noStrike">
                          <a:latin typeface="Times New Roman"/>
                          <a:ea typeface="Times New Roman"/>
                          <a:cs typeface="Times New Roman"/>
                          <a:sym typeface="Times New Roman"/>
                        </a:rPr>
                        <a:t>UNITN</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PY" u="none" cap="none" strike="noStrike">
                          <a:latin typeface="Times New Roman"/>
                          <a:ea typeface="Times New Roman"/>
                          <a:cs typeface="Times New Roman"/>
                          <a:sym typeface="Times New Roman"/>
                        </a:rPr>
                        <a:t>LSE</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PY" u="none" cap="none" strike="noStrike">
                          <a:latin typeface="Times New Roman"/>
                          <a:ea typeface="Times New Roman"/>
                          <a:cs typeface="Times New Roman"/>
                          <a:sym typeface="Times New Roman"/>
                        </a:rPr>
                        <a:t>NUM</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PY" u="none" cap="none" strike="noStrike">
                          <a:latin typeface="Times New Roman"/>
                          <a:ea typeface="Times New Roman"/>
                          <a:cs typeface="Times New Roman"/>
                          <a:sym typeface="Times New Roman"/>
                        </a:rPr>
                        <a:t>UC</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PY" u="none" cap="none" strike="noStrike">
                          <a:latin typeface="Times New Roman"/>
                          <a:ea typeface="Times New Roman"/>
                          <a:cs typeface="Times New Roman"/>
                          <a:sym typeface="Times New Roman"/>
                        </a:rPr>
                        <a:t>AAU</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solidFill>
                      <a:srgbClr val="D9D9D9"/>
                    </a:solidFill>
                  </a:tcPr>
                </a:tc>
              </a:tr>
              <a:tr h="12700">
                <a:tc rowSpan="2">
                  <a:txBody>
                    <a:bodyPr/>
                    <a:lstStyle/>
                    <a:p>
                      <a:pPr indent="0" lvl="0" marL="0" marR="0" rtl="0" algn="ctr">
                        <a:lnSpc>
                          <a:spcPct val="100000"/>
                        </a:lnSpc>
                        <a:spcBef>
                          <a:spcPts val="0"/>
                        </a:spcBef>
                        <a:spcAft>
                          <a:spcPts val="0"/>
                        </a:spcAft>
                        <a:buClr>
                          <a:srgbClr val="000000"/>
                        </a:buClr>
                        <a:buSzPts val="1200"/>
                        <a:buFont typeface="Arial"/>
                        <a:buNone/>
                      </a:pPr>
                      <a:r>
                        <a:rPr b="1" lang="es-PY" u="none" cap="none" strike="noStrike">
                          <a:latin typeface="Times New Roman"/>
                          <a:ea typeface="Times New Roman"/>
                          <a:cs typeface="Times New Roman"/>
                          <a:sym typeface="Times New Roman"/>
                        </a:rPr>
                        <a:t>Piloto 1</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s-PY">
                          <a:latin typeface="Times New Roman"/>
                          <a:ea typeface="Times New Roman"/>
                          <a:cs typeface="Times New Roman"/>
                          <a:sym typeface="Times New Roman"/>
                        </a:rPr>
                        <a:t>Usuarios</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solidFill>
                      <a:srgbClr val="EFEFEF"/>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39</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44</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38</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20</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r h="12700">
                <a:tc vMerge="1"/>
                <a:tc>
                  <a:txBody>
                    <a:bodyPr/>
                    <a:lstStyle/>
                    <a:p>
                      <a:pPr indent="0" lvl="0" marL="0" marR="0" rtl="0" algn="l">
                        <a:lnSpc>
                          <a:spcPct val="100000"/>
                        </a:lnSpc>
                        <a:spcBef>
                          <a:spcPts val="0"/>
                        </a:spcBef>
                        <a:spcAft>
                          <a:spcPts val="0"/>
                        </a:spcAft>
                        <a:buClr>
                          <a:srgbClr val="000000"/>
                        </a:buClr>
                        <a:buSzPts val="1200"/>
                        <a:buFont typeface="Arial"/>
                        <a:buNone/>
                      </a:pPr>
                      <a:r>
                        <a:rPr b="1" lang="es-PY">
                          <a:latin typeface="Times New Roman"/>
                          <a:ea typeface="Times New Roman"/>
                          <a:cs typeface="Times New Roman"/>
                          <a:sym typeface="Times New Roman"/>
                        </a:rPr>
                        <a:t>Interacciones</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PY" u="none" cap="none" strike="noStrike">
                          <a:solidFill>
                            <a:srgbClr val="000000"/>
                          </a:solidFill>
                          <a:latin typeface="Times New Roman"/>
                          <a:ea typeface="Times New Roman"/>
                          <a:cs typeface="Times New Roman"/>
                          <a:sym typeface="Times New Roman"/>
                        </a:rPr>
                        <a:t>1238</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778</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3343</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666</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rowSpan="2">
                  <a:txBody>
                    <a:bodyPr/>
                    <a:lstStyle/>
                    <a:p>
                      <a:pPr indent="0" lvl="0" marL="0" marR="0" rtl="0" algn="ctr">
                        <a:lnSpc>
                          <a:spcPct val="100000"/>
                        </a:lnSpc>
                        <a:spcBef>
                          <a:spcPts val="0"/>
                        </a:spcBef>
                        <a:spcAft>
                          <a:spcPts val="0"/>
                        </a:spcAft>
                        <a:buClr>
                          <a:srgbClr val="000000"/>
                        </a:buClr>
                        <a:buSzPts val="1200"/>
                        <a:buFont typeface="Arial"/>
                        <a:buNone/>
                      </a:pPr>
                      <a:r>
                        <a:rPr b="1" lang="es-PY" u="none" cap="none" strike="noStrike">
                          <a:latin typeface="Times New Roman"/>
                          <a:ea typeface="Times New Roman"/>
                          <a:cs typeface="Times New Roman"/>
                          <a:sym typeface="Times New Roman"/>
                        </a:rPr>
                        <a:t>Piloto 2</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solidFill>
                      <a:srgbClr val="EFEFE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s-PY">
                          <a:latin typeface="Times New Roman"/>
                          <a:ea typeface="Times New Roman"/>
                          <a:cs typeface="Times New Roman"/>
                          <a:sym typeface="Times New Roman"/>
                        </a:rPr>
                        <a:t>Usuarios</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30</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17</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26</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22</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40</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vMerge="1"/>
                <a:tc>
                  <a:txBody>
                    <a:bodyPr/>
                    <a:lstStyle/>
                    <a:p>
                      <a:pPr indent="0" lvl="0" marL="0" marR="0" rtl="0" algn="l">
                        <a:lnSpc>
                          <a:spcPct val="100000"/>
                        </a:lnSpc>
                        <a:spcBef>
                          <a:spcPts val="0"/>
                        </a:spcBef>
                        <a:spcAft>
                          <a:spcPts val="0"/>
                        </a:spcAft>
                        <a:buClr>
                          <a:srgbClr val="000000"/>
                        </a:buClr>
                        <a:buSzPts val="1200"/>
                        <a:buFont typeface="Arial"/>
                        <a:buNone/>
                      </a:pPr>
                      <a:r>
                        <a:rPr b="1" lang="es-PY">
                          <a:latin typeface="Times New Roman"/>
                          <a:ea typeface="Times New Roman"/>
                          <a:cs typeface="Times New Roman"/>
                          <a:sym typeface="Times New Roman"/>
                        </a:rPr>
                        <a:t>Interacciones</a:t>
                      </a:r>
                      <a:endParaRPr b="1"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solidFill>
                      <a:srgbClr val="EFEFEF"/>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216</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102</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988</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696</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rPr lang="es-PY" u="none" cap="none" strike="noStrike">
                          <a:latin typeface="Times New Roman"/>
                          <a:ea typeface="Times New Roman"/>
                          <a:cs typeface="Times New Roman"/>
                          <a:sym typeface="Times New Roman"/>
                        </a:rPr>
                        <a:t>802</a:t>
                      </a:r>
                      <a:endParaRPr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r>
            </a:tbl>
          </a:graphicData>
        </a:graphic>
      </p:graphicFrame>
      <p:pic>
        <p:nvPicPr>
          <p:cNvPr id="388" name="Google Shape;388;g1ea81be7aeb_0_292"/>
          <p:cNvPicPr preferRelativeResize="0"/>
          <p:nvPr/>
        </p:nvPicPr>
        <p:blipFill rotWithShape="1">
          <a:blip r:embed="rId4">
            <a:alphaModFix/>
          </a:blip>
          <a:srcRect b="32377" l="24783" r="21988" t="32468"/>
          <a:stretch/>
        </p:blipFill>
        <p:spPr>
          <a:xfrm>
            <a:off x="7581825" y="228100"/>
            <a:ext cx="1312401" cy="487574"/>
          </a:xfrm>
          <a:prstGeom prst="rect">
            <a:avLst/>
          </a:prstGeom>
          <a:noFill/>
          <a:ln>
            <a:noFill/>
          </a:ln>
        </p:spPr>
      </p:pic>
      <p:pic>
        <p:nvPicPr>
          <p:cNvPr id="389" name="Google Shape;389;g1ea81be7aeb_0_292"/>
          <p:cNvPicPr preferRelativeResize="0"/>
          <p:nvPr/>
        </p:nvPicPr>
        <p:blipFill>
          <a:blip r:embed="rId5">
            <a:alphaModFix/>
          </a:blip>
          <a:stretch>
            <a:fillRect/>
          </a:stretch>
        </p:blipFill>
        <p:spPr>
          <a:xfrm>
            <a:off x="-66220" y="1016525"/>
            <a:ext cx="485627" cy="611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3" name="Shape 393"/>
        <p:cNvGrpSpPr/>
        <p:nvPr/>
      </p:nvGrpSpPr>
      <p:grpSpPr>
        <a:xfrm>
          <a:off x="0" y="0"/>
          <a:ext cx="0" cy="0"/>
          <a:chOff x="0" y="0"/>
          <a:chExt cx="0" cy="0"/>
        </a:xfrm>
      </p:grpSpPr>
      <p:pic>
        <p:nvPicPr>
          <p:cNvPr id="394" name="Google Shape;394;g1ea81be7aeb_0_308"/>
          <p:cNvPicPr preferRelativeResize="0"/>
          <p:nvPr/>
        </p:nvPicPr>
        <p:blipFill>
          <a:blip r:embed="rId4">
            <a:alphaModFix/>
          </a:blip>
          <a:stretch>
            <a:fillRect/>
          </a:stretch>
        </p:blipFill>
        <p:spPr>
          <a:xfrm>
            <a:off x="127525" y="1690088"/>
            <a:ext cx="5410599" cy="3517358"/>
          </a:xfrm>
          <a:prstGeom prst="rect">
            <a:avLst/>
          </a:prstGeom>
          <a:noFill/>
          <a:ln>
            <a:noFill/>
          </a:ln>
        </p:spPr>
      </p:pic>
      <p:graphicFrame>
        <p:nvGraphicFramePr>
          <p:cNvPr id="395" name="Google Shape;395;g1ea81be7aeb_0_308"/>
          <p:cNvGraphicFramePr/>
          <p:nvPr/>
        </p:nvGraphicFramePr>
        <p:xfrm>
          <a:off x="5538125" y="1542427"/>
          <a:ext cx="3000000" cy="3000000"/>
        </p:xfrm>
        <a:graphic>
          <a:graphicData uri="http://schemas.openxmlformats.org/drawingml/2006/table">
            <a:tbl>
              <a:tblPr>
                <a:noFill/>
                <a:tableStyleId>{2DE7E512-C4DD-45FC-9FF0-D62B84C9C8D0}</a:tableStyleId>
              </a:tblPr>
              <a:tblGrid>
                <a:gridCol w="3130325"/>
              </a:tblGrid>
              <a:tr h="368675">
                <a:tc>
                  <a:txBody>
                    <a:bodyPr/>
                    <a:lstStyle/>
                    <a:p>
                      <a:pPr indent="0" lvl="0" marL="0" rtl="0" algn="ctr">
                        <a:spcBef>
                          <a:spcPts val="0"/>
                        </a:spcBef>
                        <a:spcAft>
                          <a:spcPts val="0"/>
                        </a:spcAft>
                        <a:buNone/>
                      </a:pPr>
                      <a:r>
                        <a:rPr b="1" lang="es-PY" sz="1300">
                          <a:latin typeface="Atkinson Hyperlegible"/>
                          <a:ea typeface="Atkinson Hyperlegible"/>
                          <a:cs typeface="Atkinson Hyperlegible"/>
                          <a:sym typeface="Atkinson Hyperlegible"/>
                        </a:rPr>
                        <a:t>Resolución de Problemas</a:t>
                      </a:r>
                      <a:endParaRPr b="1" sz="1300">
                        <a:latin typeface="Atkinson Hyperlegible"/>
                        <a:ea typeface="Atkinson Hyperlegible"/>
                        <a:cs typeface="Atkinson Hyperlegible"/>
                        <a:sym typeface="Atkinson Hyperlegible"/>
                      </a:endParaRPr>
                    </a:p>
                  </a:txBody>
                  <a:tcPr marT="91425" marB="91425" marR="91425" marL="91425"/>
                </a:tc>
              </a:tr>
              <a:tr h="368675">
                <a:tc>
                  <a:txBody>
                    <a:bodyPr/>
                    <a:lstStyle/>
                    <a:p>
                      <a:pPr indent="0" lvl="0" marL="0" rtl="0" algn="ctr">
                        <a:spcBef>
                          <a:spcPts val="0"/>
                        </a:spcBef>
                        <a:spcAft>
                          <a:spcPts val="0"/>
                        </a:spcAft>
                        <a:buNone/>
                      </a:pPr>
                      <a:r>
                        <a:rPr b="1" lang="es-PY" sz="1300">
                          <a:latin typeface="Atkinson Hyperlegible"/>
                          <a:ea typeface="Atkinson Hyperlegible"/>
                          <a:cs typeface="Atkinson Hyperlegible"/>
                          <a:sym typeface="Atkinson Hyperlegible"/>
                        </a:rPr>
                        <a:t>Solicitud de Información</a:t>
                      </a:r>
                      <a:endParaRPr b="1" sz="1300">
                        <a:latin typeface="Atkinson Hyperlegible"/>
                        <a:ea typeface="Atkinson Hyperlegible"/>
                        <a:cs typeface="Atkinson Hyperlegible"/>
                        <a:sym typeface="Atkinson Hyperlegible"/>
                      </a:endParaRPr>
                    </a:p>
                  </a:txBody>
                  <a:tcPr marT="91425" marB="91425" marR="91425" marL="91425"/>
                </a:tc>
              </a:tr>
              <a:tr h="368675">
                <a:tc>
                  <a:txBody>
                    <a:bodyPr/>
                    <a:lstStyle/>
                    <a:p>
                      <a:pPr indent="0" lvl="0" marL="0" rtl="0" algn="ctr">
                        <a:spcBef>
                          <a:spcPts val="0"/>
                        </a:spcBef>
                        <a:spcAft>
                          <a:spcPts val="0"/>
                        </a:spcAft>
                        <a:buNone/>
                      </a:pPr>
                      <a:r>
                        <a:rPr b="1" lang="es-PY" sz="1300">
                          <a:latin typeface="Atkinson Hyperlegible"/>
                          <a:ea typeface="Atkinson Hyperlegible"/>
                          <a:cs typeface="Atkinson Hyperlegible"/>
                          <a:sym typeface="Atkinson Hyperlegible"/>
                        </a:rPr>
                        <a:t>Búsqueda de Experiencias</a:t>
                      </a:r>
                      <a:endParaRPr b="1" sz="1300">
                        <a:latin typeface="Atkinson Hyperlegible"/>
                        <a:ea typeface="Atkinson Hyperlegible"/>
                        <a:cs typeface="Atkinson Hyperlegible"/>
                        <a:sym typeface="Atkinson Hyperlegible"/>
                      </a:endParaRPr>
                    </a:p>
                  </a:txBody>
                  <a:tcPr marT="91425" marB="91425" marR="91425" marL="91425"/>
                </a:tc>
              </a:tr>
              <a:tr h="368675">
                <a:tc>
                  <a:txBody>
                    <a:bodyPr/>
                    <a:lstStyle/>
                    <a:p>
                      <a:pPr indent="0" lvl="0" marL="0" rtl="0" algn="ctr">
                        <a:spcBef>
                          <a:spcPts val="0"/>
                        </a:spcBef>
                        <a:spcAft>
                          <a:spcPts val="0"/>
                        </a:spcAft>
                        <a:buNone/>
                      </a:pPr>
                      <a:r>
                        <a:rPr b="1" lang="es-PY" sz="1300">
                          <a:latin typeface="Atkinson Hyperlegible"/>
                          <a:ea typeface="Atkinson Hyperlegible"/>
                          <a:cs typeface="Atkinson Hyperlegible"/>
                          <a:sym typeface="Atkinson Hyperlegible"/>
                        </a:rPr>
                        <a:t>Reutilización de Recursos</a:t>
                      </a:r>
                      <a:endParaRPr b="1" sz="1300">
                        <a:latin typeface="Atkinson Hyperlegible"/>
                        <a:ea typeface="Atkinson Hyperlegible"/>
                        <a:cs typeface="Atkinson Hyperlegible"/>
                        <a:sym typeface="Atkinson Hyperlegible"/>
                      </a:endParaRPr>
                    </a:p>
                  </a:txBody>
                  <a:tcPr marT="91425" marB="91425" marR="91425" marL="91425">
                    <a:lnB cap="flat" cmpd="sng" w="9525">
                      <a:solidFill>
                        <a:srgbClr val="9E9E9E"/>
                      </a:solidFill>
                      <a:prstDash val="solid"/>
                      <a:round/>
                      <a:headEnd len="sm" w="sm" type="none"/>
                      <a:tailEnd len="sm" w="sm" type="none"/>
                    </a:lnB>
                  </a:tcPr>
                </a:tc>
              </a:tr>
              <a:tr h="368675">
                <a:tc>
                  <a:txBody>
                    <a:bodyPr/>
                    <a:lstStyle/>
                    <a:p>
                      <a:pPr indent="0" lvl="0" marL="0" rtl="0" algn="ctr">
                        <a:spcBef>
                          <a:spcPts val="0"/>
                        </a:spcBef>
                        <a:spcAft>
                          <a:spcPts val="0"/>
                        </a:spcAft>
                        <a:buNone/>
                      </a:pPr>
                      <a:r>
                        <a:rPr b="1" lang="es-PY" sz="1300">
                          <a:latin typeface="Atkinson Hyperlegible"/>
                          <a:ea typeface="Atkinson Hyperlegible"/>
                          <a:cs typeface="Atkinson Hyperlegible"/>
                          <a:sym typeface="Atkinson Hyperlegible"/>
                        </a:rPr>
                        <a:t>Coordinación y Sinergia</a:t>
                      </a:r>
                      <a:endParaRPr b="1" sz="1300">
                        <a:latin typeface="Atkinson Hyperlegible"/>
                        <a:ea typeface="Atkinson Hyperlegible"/>
                        <a:cs typeface="Atkinson Hyperlegible"/>
                        <a:sym typeface="Atkinson Hyperlegible"/>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8675">
                <a:tc>
                  <a:txBody>
                    <a:bodyPr/>
                    <a:lstStyle/>
                    <a:p>
                      <a:pPr indent="0" lvl="0" marL="0" rtl="0" algn="ctr">
                        <a:spcBef>
                          <a:spcPts val="0"/>
                        </a:spcBef>
                        <a:spcAft>
                          <a:spcPts val="0"/>
                        </a:spcAft>
                        <a:buNone/>
                      </a:pPr>
                      <a:r>
                        <a:rPr b="1" lang="es-PY" sz="1300">
                          <a:latin typeface="Atkinson Hyperlegible"/>
                          <a:ea typeface="Atkinson Hyperlegible"/>
                          <a:cs typeface="Atkinson Hyperlegible"/>
                          <a:sym typeface="Atkinson Hyperlegible"/>
                        </a:rPr>
                        <a:t>Discusión de Desarrollos</a:t>
                      </a:r>
                      <a:endParaRPr b="1" sz="1300">
                        <a:latin typeface="Atkinson Hyperlegible"/>
                        <a:ea typeface="Atkinson Hyperlegible"/>
                        <a:cs typeface="Atkinson Hyperlegible"/>
                        <a:sym typeface="Atkinson Hyperlegible"/>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8675">
                <a:tc>
                  <a:txBody>
                    <a:bodyPr/>
                    <a:lstStyle/>
                    <a:p>
                      <a:pPr indent="0" lvl="0" marL="0" rtl="0" algn="ctr">
                        <a:spcBef>
                          <a:spcPts val="0"/>
                        </a:spcBef>
                        <a:spcAft>
                          <a:spcPts val="0"/>
                        </a:spcAft>
                        <a:buNone/>
                      </a:pPr>
                      <a:r>
                        <a:rPr b="1" lang="es-PY" sz="1300">
                          <a:latin typeface="Atkinson Hyperlegible"/>
                          <a:ea typeface="Atkinson Hyperlegible"/>
                          <a:cs typeface="Atkinson Hyperlegible"/>
                          <a:sym typeface="Atkinson Hyperlegible"/>
                        </a:rPr>
                        <a:t>Documentar Proyectos</a:t>
                      </a:r>
                      <a:endParaRPr b="1" sz="1300">
                        <a:latin typeface="Atkinson Hyperlegible"/>
                        <a:ea typeface="Atkinson Hyperlegible"/>
                        <a:cs typeface="Atkinson Hyperlegible"/>
                        <a:sym typeface="Atkinson Hyperlegible"/>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8675">
                <a:tc>
                  <a:txBody>
                    <a:bodyPr/>
                    <a:lstStyle/>
                    <a:p>
                      <a:pPr indent="0" lvl="0" marL="0" rtl="0" algn="ctr">
                        <a:spcBef>
                          <a:spcPts val="0"/>
                        </a:spcBef>
                        <a:spcAft>
                          <a:spcPts val="0"/>
                        </a:spcAft>
                        <a:buNone/>
                      </a:pPr>
                      <a:r>
                        <a:rPr b="1" lang="es-PY" sz="1300">
                          <a:latin typeface="Atkinson Hyperlegible"/>
                          <a:ea typeface="Atkinson Hyperlegible"/>
                          <a:cs typeface="Atkinson Hyperlegible"/>
                          <a:sym typeface="Atkinson Hyperlegible"/>
                        </a:rPr>
                        <a:t>Visitas</a:t>
                      </a:r>
                      <a:endParaRPr b="1" sz="1300">
                        <a:latin typeface="Atkinson Hyperlegible"/>
                        <a:ea typeface="Atkinson Hyperlegible"/>
                        <a:cs typeface="Atkinson Hyperlegible"/>
                        <a:sym typeface="Atkinson Hyperlegible"/>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60425">
                <a:tc>
                  <a:txBody>
                    <a:bodyPr/>
                    <a:lstStyle/>
                    <a:p>
                      <a:pPr indent="0" lvl="0" marL="0" rtl="0" algn="ctr">
                        <a:spcBef>
                          <a:spcPts val="0"/>
                        </a:spcBef>
                        <a:spcAft>
                          <a:spcPts val="0"/>
                        </a:spcAft>
                        <a:buNone/>
                      </a:pPr>
                      <a:r>
                        <a:rPr b="1" lang="es-PY" sz="1300">
                          <a:latin typeface="Atkinson Hyperlegible"/>
                          <a:ea typeface="Atkinson Hyperlegible"/>
                          <a:cs typeface="Atkinson Hyperlegible"/>
                          <a:sym typeface="Atkinson Hyperlegible"/>
                        </a:rPr>
                        <a:t>Mapeo del Conocimiento e Identificación de Vacíos</a:t>
                      </a:r>
                      <a:endParaRPr b="1" sz="1300">
                        <a:latin typeface="Atkinson Hyperlegible"/>
                        <a:ea typeface="Atkinson Hyperlegible"/>
                        <a:cs typeface="Atkinson Hyperlegible"/>
                        <a:sym typeface="Atkinson Hyperlegible"/>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pic>
        <p:nvPicPr>
          <p:cNvPr id="396" name="Google Shape;396;g1ea81be7aeb_0_308"/>
          <p:cNvPicPr preferRelativeResize="0"/>
          <p:nvPr/>
        </p:nvPicPr>
        <p:blipFill rotWithShape="1">
          <a:blip r:embed="rId5">
            <a:alphaModFix/>
          </a:blip>
          <a:srcRect b="32377" l="24783" r="21988" t="32468"/>
          <a:stretch/>
        </p:blipFill>
        <p:spPr>
          <a:xfrm>
            <a:off x="7581825" y="228100"/>
            <a:ext cx="1312401" cy="487574"/>
          </a:xfrm>
          <a:prstGeom prst="rect">
            <a:avLst/>
          </a:prstGeom>
          <a:noFill/>
          <a:ln>
            <a:noFill/>
          </a:ln>
        </p:spPr>
      </p:pic>
      <p:pic>
        <p:nvPicPr>
          <p:cNvPr id="397" name="Google Shape;397;g1ea81be7aeb_0_308"/>
          <p:cNvPicPr preferRelativeResize="0"/>
          <p:nvPr/>
        </p:nvPicPr>
        <p:blipFill>
          <a:blip r:embed="rId6">
            <a:alphaModFix/>
          </a:blip>
          <a:stretch>
            <a:fillRect/>
          </a:stretch>
        </p:blipFill>
        <p:spPr>
          <a:xfrm>
            <a:off x="-66220" y="635525"/>
            <a:ext cx="485627" cy="611900"/>
          </a:xfrm>
          <a:prstGeom prst="rect">
            <a:avLst/>
          </a:prstGeom>
          <a:noFill/>
          <a:ln>
            <a:noFill/>
          </a:ln>
        </p:spPr>
      </p:pic>
      <p:sp>
        <p:nvSpPr>
          <p:cNvPr id="398" name="Google Shape;398;g1ea81be7aeb_0_308"/>
          <p:cNvSpPr txBox="1"/>
          <p:nvPr/>
        </p:nvSpPr>
        <p:spPr>
          <a:xfrm>
            <a:off x="419400" y="676875"/>
            <a:ext cx="8000400" cy="52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s-PY" sz="2500">
                <a:solidFill>
                  <a:srgbClr val="00A3B8"/>
                </a:solidFill>
              </a:rPr>
              <a:t>Métodos</a:t>
            </a:r>
            <a:r>
              <a:rPr b="1" lang="es-PY" sz="2500">
                <a:solidFill>
                  <a:srgbClr val="00A3B8"/>
                </a:solidFill>
              </a:rPr>
              <a:t> de </a:t>
            </a:r>
            <a:r>
              <a:rPr b="1" lang="es-PY" sz="2500">
                <a:solidFill>
                  <a:srgbClr val="00A3B8"/>
                </a:solidFill>
              </a:rPr>
              <a:t>Categorización</a:t>
            </a:r>
            <a:r>
              <a:rPr b="1" lang="es-PY" sz="2500">
                <a:solidFill>
                  <a:srgbClr val="00A3B8"/>
                </a:solidFill>
              </a:rPr>
              <a:t> de preguntas</a:t>
            </a:r>
            <a:endParaRPr b="1" sz="2500">
              <a:solidFill>
                <a:srgbClr val="00A3B8"/>
              </a:solidFill>
            </a:endParaRPr>
          </a:p>
        </p:txBody>
      </p:sp>
      <p:sp>
        <p:nvSpPr>
          <p:cNvPr id="399" name="Google Shape;399;g1ea81be7aeb_0_308"/>
          <p:cNvSpPr txBox="1"/>
          <p:nvPr/>
        </p:nvSpPr>
        <p:spPr>
          <a:xfrm>
            <a:off x="1553175" y="5307950"/>
            <a:ext cx="25593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PY" sz="1900">
                <a:solidFill>
                  <a:srgbClr val="00A3B6"/>
                </a:solidFill>
              </a:rPr>
              <a:t>Pirámide</a:t>
            </a:r>
            <a:r>
              <a:rPr b="1" lang="es-PY" sz="1900">
                <a:solidFill>
                  <a:srgbClr val="00A3B6"/>
                </a:solidFill>
              </a:rPr>
              <a:t> de Maslow</a:t>
            </a:r>
            <a:endParaRPr b="1" sz="1900">
              <a:solidFill>
                <a:srgbClr val="00A3B6"/>
              </a:solidFill>
            </a:endParaRPr>
          </a:p>
        </p:txBody>
      </p:sp>
      <p:sp>
        <p:nvSpPr>
          <p:cNvPr id="400" name="Google Shape;400;g1ea81be7aeb_0_308"/>
          <p:cNvSpPr txBox="1"/>
          <p:nvPr/>
        </p:nvSpPr>
        <p:spPr>
          <a:xfrm>
            <a:off x="5823625" y="5307950"/>
            <a:ext cx="25593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PY" sz="1900">
                <a:solidFill>
                  <a:srgbClr val="000099"/>
                </a:solidFill>
              </a:rPr>
              <a:t>Wenger</a:t>
            </a:r>
            <a:endParaRPr b="1" sz="1900">
              <a:solidFill>
                <a:srgbClr val="00009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4" name="Shape 404"/>
        <p:cNvGrpSpPr/>
        <p:nvPr/>
      </p:nvGrpSpPr>
      <p:grpSpPr>
        <a:xfrm>
          <a:off x="0" y="0"/>
          <a:ext cx="0" cy="0"/>
          <a:chOff x="0" y="0"/>
          <a:chExt cx="0" cy="0"/>
        </a:xfrm>
      </p:grpSpPr>
      <p:sp>
        <p:nvSpPr>
          <p:cNvPr id="405" name="Google Shape;405;g1ea81be7aeb_0_395"/>
          <p:cNvSpPr txBox="1"/>
          <p:nvPr/>
        </p:nvSpPr>
        <p:spPr>
          <a:xfrm>
            <a:off x="342400" y="1861275"/>
            <a:ext cx="7059300" cy="1569900"/>
          </a:xfrm>
          <a:prstGeom prst="rect">
            <a:avLst/>
          </a:prstGeom>
          <a:noFill/>
          <a:ln>
            <a:noFill/>
          </a:ln>
        </p:spPr>
        <p:txBody>
          <a:bodyPr anchorCtr="0" anchor="t" bIns="45700" lIns="91425" spcFirstLastPara="1" rIns="91425" wrap="square" tIns="45700">
            <a:noAutofit/>
          </a:bodyPr>
          <a:lstStyle/>
          <a:p>
            <a:pPr indent="-393700" lvl="0" marL="457200" rtl="0" algn="just">
              <a:spcBef>
                <a:spcPts val="0"/>
              </a:spcBef>
              <a:spcAft>
                <a:spcPts val="0"/>
              </a:spcAft>
              <a:buClr>
                <a:schemeClr val="dk2"/>
              </a:buClr>
              <a:buSzPts val="2600"/>
              <a:buChar char="●"/>
            </a:pPr>
            <a:r>
              <a:rPr lang="es-PY" sz="2600"/>
              <a:t>Clasificación</a:t>
            </a:r>
            <a:r>
              <a:rPr b="1" lang="es-PY" sz="2600"/>
              <a:t> </a:t>
            </a:r>
            <a:r>
              <a:rPr b="1" lang="es-PY" sz="2600">
                <a:solidFill>
                  <a:srgbClr val="00A3B8"/>
                </a:solidFill>
              </a:rPr>
              <a:t>manual</a:t>
            </a:r>
            <a:endParaRPr sz="2700">
              <a:solidFill>
                <a:srgbClr val="00A3B8"/>
              </a:solidFill>
              <a:highlight>
                <a:srgbClr val="FFFFFF"/>
              </a:highlight>
            </a:endParaRPr>
          </a:p>
          <a:p>
            <a:pPr indent="0" lvl="0" marL="457200" rtl="0" algn="l">
              <a:spcBef>
                <a:spcPts val="880"/>
              </a:spcBef>
              <a:spcAft>
                <a:spcPts val="0"/>
              </a:spcAft>
              <a:buNone/>
            </a:pPr>
            <a:r>
              <a:t/>
            </a:r>
            <a:endParaRPr sz="2700">
              <a:solidFill>
                <a:srgbClr val="434343"/>
              </a:solidFill>
              <a:highlight>
                <a:srgbClr val="FFFFFF"/>
              </a:highlight>
            </a:endParaRPr>
          </a:p>
          <a:p>
            <a:pPr indent="-393700" lvl="0" marL="457200" rtl="0" algn="just">
              <a:spcBef>
                <a:spcPts val="0"/>
              </a:spcBef>
              <a:spcAft>
                <a:spcPts val="0"/>
              </a:spcAft>
              <a:buClr>
                <a:schemeClr val="dk2"/>
              </a:buClr>
              <a:buSzPts val="2600"/>
              <a:buChar char="●"/>
            </a:pPr>
            <a:r>
              <a:rPr lang="es-PY" sz="2600"/>
              <a:t>Clasificación </a:t>
            </a:r>
            <a:r>
              <a:rPr b="1" lang="es-PY" sz="2600">
                <a:solidFill>
                  <a:srgbClr val="000099"/>
                </a:solidFill>
              </a:rPr>
              <a:t>automática</a:t>
            </a:r>
            <a:r>
              <a:rPr lang="es-PY" sz="2600"/>
              <a:t> (con LLM)</a:t>
            </a:r>
            <a:endParaRPr b="1" sz="2700">
              <a:solidFill>
                <a:srgbClr val="434343"/>
              </a:solidFill>
              <a:highlight>
                <a:srgbClr val="FFFFFF"/>
              </a:highlight>
            </a:endParaRPr>
          </a:p>
          <a:p>
            <a:pPr indent="0" lvl="0" marL="457200" rtl="0" algn="l">
              <a:spcBef>
                <a:spcPts val="880"/>
              </a:spcBef>
              <a:spcAft>
                <a:spcPts val="0"/>
              </a:spcAft>
              <a:buNone/>
            </a:pPr>
            <a:r>
              <a:t/>
            </a:r>
            <a:endParaRPr sz="2000">
              <a:solidFill>
                <a:srgbClr val="434343"/>
              </a:solidFill>
              <a:highlight>
                <a:srgbClr val="FFFFFF"/>
              </a:highlight>
            </a:endParaRPr>
          </a:p>
        </p:txBody>
      </p:sp>
      <p:sp>
        <p:nvSpPr>
          <p:cNvPr id="406" name="Google Shape;406;g1ea81be7aeb_0_395"/>
          <p:cNvSpPr txBox="1"/>
          <p:nvPr/>
        </p:nvSpPr>
        <p:spPr>
          <a:xfrm>
            <a:off x="414200" y="755273"/>
            <a:ext cx="5875200" cy="440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SzPts val="770"/>
              <a:buNone/>
            </a:pPr>
            <a:r>
              <a:rPr b="1" lang="es-PY" sz="2714">
                <a:solidFill>
                  <a:srgbClr val="00A3B8"/>
                </a:solidFill>
                <a:latin typeface="Roboto Serif"/>
                <a:ea typeface="Roboto Serif"/>
                <a:cs typeface="Roboto Serif"/>
                <a:sym typeface="Roboto Serif"/>
              </a:rPr>
              <a:t>Clasificación</a:t>
            </a:r>
            <a:r>
              <a:rPr b="1" lang="es-PY" sz="2714">
                <a:solidFill>
                  <a:srgbClr val="00A3B8"/>
                </a:solidFill>
                <a:latin typeface="Roboto Serif"/>
                <a:ea typeface="Roboto Serif"/>
                <a:cs typeface="Roboto Serif"/>
                <a:sym typeface="Roboto Serif"/>
              </a:rPr>
              <a:t> de preguntas</a:t>
            </a:r>
            <a:endParaRPr b="1" sz="2714">
              <a:solidFill>
                <a:srgbClr val="00A3B8"/>
              </a:solidFill>
              <a:latin typeface="Roboto Serif"/>
              <a:ea typeface="Roboto Serif"/>
              <a:cs typeface="Roboto Serif"/>
              <a:sym typeface="Roboto Serif"/>
            </a:endParaRPr>
          </a:p>
        </p:txBody>
      </p:sp>
      <p:pic>
        <p:nvPicPr>
          <p:cNvPr id="407" name="Google Shape;407;g1ea81be7aeb_0_395"/>
          <p:cNvPicPr preferRelativeResize="0"/>
          <p:nvPr/>
        </p:nvPicPr>
        <p:blipFill>
          <a:blip r:embed="rId4">
            <a:alphaModFix/>
          </a:blip>
          <a:stretch>
            <a:fillRect/>
          </a:stretch>
        </p:blipFill>
        <p:spPr>
          <a:xfrm>
            <a:off x="-193920" y="669675"/>
            <a:ext cx="485627" cy="611900"/>
          </a:xfrm>
          <a:prstGeom prst="rect">
            <a:avLst/>
          </a:prstGeom>
          <a:noFill/>
          <a:ln>
            <a:noFill/>
          </a:ln>
        </p:spPr>
      </p:pic>
      <p:pic>
        <p:nvPicPr>
          <p:cNvPr id="408" name="Google Shape;408;g1ea81be7aeb_0_395"/>
          <p:cNvPicPr preferRelativeResize="0"/>
          <p:nvPr/>
        </p:nvPicPr>
        <p:blipFill>
          <a:blip r:embed="rId5">
            <a:alphaModFix/>
          </a:blip>
          <a:stretch>
            <a:fillRect/>
          </a:stretch>
        </p:blipFill>
        <p:spPr>
          <a:xfrm>
            <a:off x="3826821" y="3244700"/>
            <a:ext cx="2306376" cy="713975"/>
          </a:xfrm>
          <a:prstGeom prst="rect">
            <a:avLst/>
          </a:prstGeom>
          <a:noFill/>
          <a:ln>
            <a:noFill/>
          </a:ln>
        </p:spPr>
      </p:pic>
      <p:pic>
        <p:nvPicPr>
          <p:cNvPr id="409" name="Google Shape;409;g1ea81be7aeb_0_395"/>
          <p:cNvPicPr preferRelativeResize="0"/>
          <p:nvPr/>
        </p:nvPicPr>
        <p:blipFill rotWithShape="1">
          <a:blip r:embed="rId6">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3" name="Shape 413"/>
        <p:cNvGrpSpPr/>
        <p:nvPr/>
      </p:nvGrpSpPr>
      <p:grpSpPr>
        <a:xfrm>
          <a:off x="0" y="0"/>
          <a:ext cx="0" cy="0"/>
          <a:chOff x="0" y="0"/>
          <a:chExt cx="0" cy="0"/>
        </a:xfrm>
      </p:grpSpPr>
      <p:pic>
        <p:nvPicPr>
          <p:cNvPr id="414" name="Google Shape;414;g1ea81be7aeb_0_381"/>
          <p:cNvPicPr preferRelativeResize="0"/>
          <p:nvPr/>
        </p:nvPicPr>
        <p:blipFill rotWithShape="1">
          <a:blip r:embed="rId4">
            <a:alphaModFix/>
          </a:blip>
          <a:srcRect b="4085" l="0" r="5731" t="0"/>
          <a:stretch/>
        </p:blipFill>
        <p:spPr>
          <a:xfrm>
            <a:off x="453038" y="641300"/>
            <a:ext cx="2438924" cy="1827450"/>
          </a:xfrm>
          <a:prstGeom prst="rect">
            <a:avLst/>
          </a:prstGeom>
          <a:noFill/>
          <a:ln>
            <a:noFill/>
          </a:ln>
        </p:spPr>
      </p:pic>
      <p:sp>
        <p:nvSpPr>
          <p:cNvPr id="415" name="Google Shape;415;g1ea81be7aeb_0_381"/>
          <p:cNvSpPr txBox="1"/>
          <p:nvPr/>
        </p:nvSpPr>
        <p:spPr>
          <a:xfrm>
            <a:off x="522750" y="2468750"/>
            <a:ext cx="22995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PY"/>
              <a:t>Prompt 1</a:t>
            </a:r>
            <a:br>
              <a:rPr lang="es-PY"/>
            </a:br>
            <a:r>
              <a:rPr lang="es-PY" sz="1000">
                <a:solidFill>
                  <a:srgbClr val="595959"/>
                </a:solidFill>
              </a:rPr>
              <a:t>Indicando solamente que tiene que clasificar en la jerarquía de maslow</a:t>
            </a:r>
            <a:r>
              <a:rPr lang="es-PY" sz="1000"/>
              <a:t> </a:t>
            </a:r>
            <a:endParaRPr sz="1000"/>
          </a:p>
        </p:txBody>
      </p:sp>
      <p:sp>
        <p:nvSpPr>
          <p:cNvPr id="416" name="Google Shape;416;g1ea81be7aeb_0_381"/>
          <p:cNvSpPr txBox="1"/>
          <p:nvPr/>
        </p:nvSpPr>
        <p:spPr>
          <a:xfrm>
            <a:off x="3336188" y="2468750"/>
            <a:ext cx="22995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PY"/>
              <a:t>Prompt 2</a:t>
            </a:r>
            <a:br>
              <a:rPr lang="es-PY"/>
            </a:br>
            <a:r>
              <a:rPr lang="es-PY" sz="1000">
                <a:solidFill>
                  <a:srgbClr val="595959"/>
                </a:solidFill>
              </a:rPr>
              <a:t>Prompt 1 + Explicación de cada nivel de Maslow</a:t>
            </a:r>
            <a:r>
              <a:rPr lang="es-PY" sz="1000"/>
              <a:t> </a:t>
            </a:r>
            <a:endParaRPr sz="1000"/>
          </a:p>
        </p:txBody>
      </p:sp>
      <p:sp>
        <p:nvSpPr>
          <p:cNvPr id="417" name="Google Shape;417;g1ea81be7aeb_0_381"/>
          <p:cNvSpPr txBox="1"/>
          <p:nvPr/>
        </p:nvSpPr>
        <p:spPr>
          <a:xfrm>
            <a:off x="6314325" y="2468738"/>
            <a:ext cx="22995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PY"/>
              <a:t>Prompt 3 (Indicadores)</a:t>
            </a:r>
            <a:br>
              <a:rPr lang="es-PY"/>
            </a:br>
            <a:r>
              <a:rPr lang="es-PY" sz="1000">
                <a:solidFill>
                  <a:srgbClr val="595959"/>
                </a:solidFill>
              </a:rPr>
              <a:t>No se le menciona sobre Maslow, solamente se le da una lista larga de categorias e indicando que categorize en estas.</a:t>
            </a:r>
            <a:endParaRPr sz="1000"/>
          </a:p>
        </p:txBody>
      </p:sp>
      <p:pic>
        <p:nvPicPr>
          <p:cNvPr id="418" name="Google Shape;418;g1ea81be7aeb_0_381"/>
          <p:cNvPicPr preferRelativeResize="0"/>
          <p:nvPr/>
        </p:nvPicPr>
        <p:blipFill>
          <a:blip r:embed="rId5">
            <a:alphaModFix/>
          </a:blip>
          <a:stretch>
            <a:fillRect/>
          </a:stretch>
        </p:blipFill>
        <p:spPr>
          <a:xfrm>
            <a:off x="3301313" y="641300"/>
            <a:ext cx="2438927" cy="1827451"/>
          </a:xfrm>
          <a:prstGeom prst="rect">
            <a:avLst/>
          </a:prstGeom>
          <a:noFill/>
          <a:ln>
            <a:noFill/>
          </a:ln>
        </p:spPr>
      </p:pic>
      <p:pic>
        <p:nvPicPr>
          <p:cNvPr id="419" name="Google Shape;419;g1ea81be7aeb_0_381"/>
          <p:cNvPicPr preferRelativeResize="0"/>
          <p:nvPr/>
        </p:nvPicPr>
        <p:blipFill>
          <a:blip r:embed="rId6">
            <a:alphaModFix/>
          </a:blip>
          <a:stretch>
            <a:fillRect/>
          </a:stretch>
        </p:blipFill>
        <p:spPr>
          <a:xfrm>
            <a:off x="6149625" y="636375"/>
            <a:ext cx="2628901" cy="1837314"/>
          </a:xfrm>
          <a:prstGeom prst="rect">
            <a:avLst/>
          </a:prstGeom>
          <a:noFill/>
          <a:ln>
            <a:noFill/>
          </a:ln>
        </p:spPr>
      </p:pic>
      <p:graphicFrame>
        <p:nvGraphicFramePr>
          <p:cNvPr id="420" name="Google Shape;420;g1ea81be7aeb_0_381"/>
          <p:cNvGraphicFramePr/>
          <p:nvPr/>
        </p:nvGraphicFramePr>
        <p:xfrm>
          <a:off x="765525" y="3861675"/>
          <a:ext cx="3000000" cy="3000000"/>
        </p:xfrm>
        <a:graphic>
          <a:graphicData uri="http://schemas.openxmlformats.org/drawingml/2006/table">
            <a:tbl>
              <a:tblPr>
                <a:noFill/>
                <a:tableStyleId>{4F8DDFDF-8A00-459F-A830-90726661F071}</a:tableStyleId>
              </a:tblPr>
              <a:tblGrid>
                <a:gridCol w="1415275"/>
                <a:gridCol w="1664075"/>
                <a:gridCol w="1664075"/>
                <a:gridCol w="1664075"/>
                <a:gridCol w="900650"/>
              </a:tblGrid>
              <a:tr h="384425">
                <a:tc>
                  <a:txBody>
                    <a:bodyPr/>
                    <a:lstStyle/>
                    <a:p>
                      <a:pPr indent="0" lvl="0" marL="0" rtl="0" algn="l">
                        <a:lnSpc>
                          <a:spcPct val="115000"/>
                        </a:lnSpc>
                        <a:spcBef>
                          <a:spcPts val="0"/>
                        </a:spcBef>
                        <a:spcAft>
                          <a:spcPts val="1000"/>
                        </a:spcAft>
                        <a:buNone/>
                      </a:pPr>
                      <a:r>
                        <a:t/>
                      </a:r>
                      <a:endParaRPr sz="1000">
                        <a:latin typeface="Times New Roman"/>
                        <a:ea typeface="Times New Roman"/>
                        <a:cs typeface="Times New Roman"/>
                        <a:sym typeface="Times New Roman"/>
                      </a:endParaRPr>
                    </a:p>
                  </a:txBody>
                  <a:tcPr marT="0" marB="0" marR="0" marL="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000">
                          <a:latin typeface="Times New Roman"/>
                          <a:ea typeface="Times New Roman"/>
                          <a:cs typeface="Times New Roman"/>
                          <a:sym typeface="Times New Roman"/>
                        </a:rPr>
                        <a:t>Clasificación manual</a:t>
                      </a:r>
                      <a:endParaRPr sz="1000">
                        <a:latin typeface="Times New Roman"/>
                        <a:ea typeface="Times New Roman"/>
                        <a:cs typeface="Times New Roman"/>
                        <a:sym typeface="Times New Roman"/>
                      </a:endParaRPr>
                    </a:p>
                  </a:txBody>
                  <a:tcPr marT="0" marB="0" marR="0" marL="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b="1" lang="es-PY" sz="1000">
                          <a:solidFill>
                            <a:srgbClr val="000000"/>
                          </a:solidFill>
                          <a:latin typeface="Times New Roman"/>
                          <a:ea typeface="Times New Roman"/>
                          <a:cs typeface="Times New Roman"/>
                          <a:sym typeface="Times New Roman"/>
                        </a:rPr>
                        <a:t>GPT-3.5 Turbo </a:t>
                      </a:r>
                      <a:endParaRPr b="1" sz="1000">
                        <a:solidFill>
                          <a:srgbClr val="000000"/>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s-PY" sz="1000">
                          <a:solidFill>
                            <a:srgbClr val="000000"/>
                          </a:solidFill>
                          <a:latin typeface="Times New Roman"/>
                          <a:ea typeface="Times New Roman"/>
                          <a:cs typeface="Times New Roman"/>
                          <a:sym typeface="Times New Roman"/>
                        </a:rPr>
                        <a:t>(Prompt 1)</a:t>
                      </a:r>
                      <a:endParaRPr b="1" sz="1000">
                        <a:latin typeface="Times New Roman"/>
                        <a:ea typeface="Times New Roman"/>
                        <a:cs typeface="Times New Roman"/>
                        <a:sym typeface="Times New Roman"/>
                      </a:endParaRPr>
                    </a:p>
                  </a:txBody>
                  <a:tcPr marT="0" marB="0" marR="0" marL="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b="1" lang="es-PY" sz="1000">
                          <a:solidFill>
                            <a:srgbClr val="000000"/>
                          </a:solidFill>
                          <a:latin typeface="Times New Roman"/>
                          <a:ea typeface="Times New Roman"/>
                          <a:cs typeface="Times New Roman"/>
                          <a:sym typeface="Times New Roman"/>
                        </a:rPr>
                        <a:t>GPT-3.5 Turbo </a:t>
                      </a:r>
                      <a:endParaRPr b="1" sz="1000">
                        <a:solidFill>
                          <a:srgbClr val="000000"/>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s-PY" sz="1000">
                          <a:solidFill>
                            <a:srgbClr val="000000"/>
                          </a:solidFill>
                          <a:latin typeface="Times New Roman"/>
                          <a:ea typeface="Times New Roman"/>
                          <a:cs typeface="Times New Roman"/>
                          <a:sym typeface="Times New Roman"/>
                        </a:rPr>
                        <a:t>(Prompt 2)</a:t>
                      </a:r>
                      <a:endParaRPr b="1" sz="1000">
                        <a:solidFill>
                          <a:srgbClr val="000000"/>
                        </a:solidFill>
                        <a:latin typeface="Times New Roman"/>
                        <a:ea typeface="Times New Roman"/>
                        <a:cs typeface="Times New Roman"/>
                        <a:sym typeface="Times New Roman"/>
                      </a:endParaRPr>
                    </a:p>
                  </a:txBody>
                  <a:tcPr marT="0" marB="0" marR="0" marL="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b="1" lang="es-PY" sz="1000">
                          <a:solidFill>
                            <a:srgbClr val="000000"/>
                          </a:solidFill>
                          <a:latin typeface="Times New Roman"/>
                          <a:ea typeface="Times New Roman"/>
                          <a:cs typeface="Times New Roman"/>
                          <a:sym typeface="Times New Roman"/>
                        </a:rPr>
                        <a:t>GPT-3.5 Turbo</a:t>
                      </a:r>
                      <a:r>
                        <a:rPr b="1" lang="es-PY" sz="1000">
                          <a:latin typeface="Times New Roman"/>
                          <a:ea typeface="Times New Roman"/>
                          <a:cs typeface="Times New Roman"/>
                          <a:sym typeface="Times New Roman"/>
                        </a:rPr>
                        <a:t> (Prompt 3 Indicadores)</a:t>
                      </a:r>
                      <a:endParaRPr sz="1000">
                        <a:latin typeface="Times New Roman"/>
                        <a:ea typeface="Times New Roman"/>
                        <a:cs typeface="Times New Roman"/>
                        <a:sym typeface="Times New Roman"/>
                      </a:endParaRPr>
                    </a:p>
                  </a:txBody>
                  <a:tcPr marT="0" marB="0" marR="0" marL="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E9E9E"/>
                    </a:solidFill>
                  </a:tcPr>
                </a:tc>
              </a:tr>
              <a:tr h="402300">
                <a:tc>
                  <a:txBody>
                    <a:bodyPr/>
                    <a:lstStyle/>
                    <a:p>
                      <a:pPr indent="0" lvl="0" marL="0" rtl="0" algn="ctr">
                        <a:lnSpc>
                          <a:spcPct val="115000"/>
                        </a:lnSpc>
                        <a:spcBef>
                          <a:spcPts val="0"/>
                        </a:spcBef>
                        <a:spcAft>
                          <a:spcPts val="0"/>
                        </a:spcAft>
                        <a:buNone/>
                      </a:pPr>
                      <a:r>
                        <a:rPr lang="es-PY" sz="1000">
                          <a:latin typeface="Times New Roman"/>
                          <a:ea typeface="Times New Roman"/>
                          <a:cs typeface="Times New Roman"/>
                          <a:sym typeface="Times New Roman"/>
                        </a:rPr>
                        <a:t>Precisión comparando con la Clasificación manual de </a:t>
                      </a:r>
                      <a:r>
                        <a:rPr lang="es-PY" sz="1000">
                          <a:solidFill>
                            <a:srgbClr val="000000"/>
                          </a:solidFill>
                          <a:latin typeface="Times New Roman"/>
                          <a:ea typeface="Times New Roman"/>
                          <a:cs typeface="Times New Roman"/>
                          <a:sym typeface="Times New Roman"/>
                        </a:rPr>
                        <a:t>Maslow para el Piloto 1</a:t>
                      </a:r>
                      <a:endParaRPr sz="1000">
                        <a:latin typeface="Times New Roman"/>
                        <a:ea typeface="Times New Roman"/>
                        <a:cs typeface="Times New Roman"/>
                        <a:sym typeface="Times New Roman"/>
                      </a:endParaRPr>
                    </a:p>
                  </a:txBody>
                  <a:tcPr marT="0" marB="0" marR="0" marL="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a:latin typeface="Times New Roman"/>
                          <a:ea typeface="Times New Roman"/>
                          <a:cs typeface="Times New Roman"/>
                          <a:sym typeface="Times New Roman"/>
                        </a:rPr>
                        <a:t>100%</a:t>
                      </a:r>
                      <a:endParaRPr b="1">
                        <a:latin typeface="Times New Roman"/>
                        <a:ea typeface="Times New Roman"/>
                        <a:cs typeface="Times New Roman"/>
                        <a:sym typeface="Times New Roman"/>
                      </a:endParaRPr>
                    </a:p>
                  </a:txBody>
                  <a:tcPr marT="0" marB="0" marR="0" marL="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b="1" lang="es-PY">
                          <a:latin typeface="Times New Roman"/>
                          <a:ea typeface="Times New Roman"/>
                          <a:cs typeface="Times New Roman"/>
                          <a:sym typeface="Times New Roman"/>
                        </a:rPr>
                        <a:t>20.4%</a:t>
                      </a:r>
                      <a:endParaRPr b="1">
                        <a:latin typeface="Times New Roman"/>
                        <a:ea typeface="Times New Roman"/>
                        <a:cs typeface="Times New Roman"/>
                        <a:sym typeface="Times New Roman"/>
                      </a:endParaRPr>
                    </a:p>
                  </a:txBody>
                  <a:tcPr marT="0" marB="0" marR="0" marL="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a:latin typeface="Times New Roman"/>
                          <a:ea typeface="Times New Roman"/>
                          <a:cs typeface="Times New Roman"/>
                          <a:sym typeface="Times New Roman"/>
                        </a:rPr>
                        <a:t>27.3%</a:t>
                      </a:r>
                      <a:endParaRPr b="1">
                        <a:latin typeface="Times New Roman"/>
                        <a:ea typeface="Times New Roman"/>
                        <a:cs typeface="Times New Roman"/>
                        <a:sym typeface="Times New Roman"/>
                      </a:endParaRPr>
                    </a:p>
                  </a:txBody>
                  <a:tcPr marT="0" marB="0" marR="0" marL="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a:latin typeface="Times New Roman"/>
                          <a:ea typeface="Times New Roman"/>
                          <a:cs typeface="Times New Roman"/>
                          <a:sym typeface="Times New Roman"/>
                        </a:rPr>
                        <a:t>53.4%</a:t>
                      </a:r>
                      <a:endParaRPr b="1">
                        <a:latin typeface="Times New Roman"/>
                        <a:ea typeface="Times New Roman"/>
                        <a:cs typeface="Times New Roman"/>
                        <a:sym typeface="Times New Roman"/>
                      </a:endParaRPr>
                    </a:p>
                  </a:txBody>
                  <a:tcPr marT="0" marB="0" marR="0" marL="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C9DAF8"/>
                    </a:solidFill>
                  </a:tcPr>
                </a:tc>
              </a:tr>
            </a:tbl>
          </a:graphicData>
        </a:graphic>
      </p:graphicFrame>
      <p:sp>
        <p:nvSpPr>
          <p:cNvPr id="421" name="Google Shape;421;g1ea81be7aeb_0_381"/>
          <p:cNvSpPr txBox="1"/>
          <p:nvPr/>
        </p:nvSpPr>
        <p:spPr>
          <a:xfrm>
            <a:off x="351500" y="5048188"/>
            <a:ext cx="476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PY" sz="1200"/>
              <a:t>Obs: </a:t>
            </a:r>
            <a:r>
              <a:rPr lang="es-PY" sz="1200"/>
              <a:t>Los tres prompts incluyen </a:t>
            </a:r>
            <a:r>
              <a:rPr i="1" lang="es-PY" sz="1200"/>
              <a:t>Few-Shot Learning</a:t>
            </a:r>
            <a:endParaRPr i="1" sz="800"/>
          </a:p>
        </p:txBody>
      </p:sp>
      <p:pic>
        <p:nvPicPr>
          <p:cNvPr id="422" name="Google Shape;422;g1ea81be7aeb_0_381"/>
          <p:cNvPicPr preferRelativeResize="0"/>
          <p:nvPr/>
        </p:nvPicPr>
        <p:blipFill rotWithShape="1">
          <a:blip r:embed="rId7">
            <a:alphaModFix/>
          </a:blip>
          <a:srcRect b="32377" l="24783" r="21988" t="32468"/>
          <a:stretch/>
        </p:blipFill>
        <p:spPr>
          <a:xfrm>
            <a:off x="7590100" y="54175"/>
            <a:ext cx="1312401" cy="4875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 name="Shape 198"/>
        <p:cNvGrpSpPr/>
        <p:nvPr/>
      </p:nvGrpSpPr>
      <p:grpSpPr>
        <a:xfrm>
          <a:off x="0" y="0"/>
          <a:ext cx="0" cy="0"/>
          <a:chOff x="0" y="0"/>
          <a:chExt cx="0" cy="0"/>
        </a:xfrm>
      </p:grpSpPr>
      <p:pic>
        <p:nvPicPr>
          <p:cNvPr id="199" name="Google Shape;199;p2"/>
          <p:cNvPicPr preferRelativeResize="0"/>
          <p:nvPr/>
        </p:nvPicPr>
        <p:blipFill>
          <a:blip r:embed="rId4">
            <a:alphaModFix/>
          </a:blip>
          <a:stretch>
            <a:fillRect/>
          </a:stretch>
        </p:blipFill>
        <p:spPr>
          <a:xfrm>
            <a:off x="1817175" y="404875"/>
            <a:ext cx="5509650" cy="5509650"/>
          </a:xfrm>
          <a:prstGeom prst="rect">
            <a:avLst/>
          </a:prstGeom>
          <a:noFill/>
          <a:ln>
            <a:noFill/>
          </a:ln>
        </p:spPr>
      </p:pic>
      <p:sp>
        <p:nvSpPr>
          <p:cNvPr id="200" name="Google Shape;200;p2"/>
          <p:cNvSpPr txBox="1"/>
          <p:nvPr/>
        </p:nvSpPr>
        <p:spPr>
          <a:xfrm>
            <a:off x="419825" y="278800"/>
            <a:ext cx="8521200" cy="5388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s-PY" sz="2300">
                <a:solidFill>
                  <a:schemeClr val="dk1"/>
                </a:solidFill>
              </a:rPr>
              <a:t>introducción y motivación</a:t>
            </a:r>
            <a:endParaRPr b="1" sz="2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6" name="Shape 426"/>
        <p:cNvGrpSpPr/>
        <p:nvPr/>
      </p:nvGrpSpPr>
      <p:grpSpPr>
        <a:xfrm>
          <a:off x="0" y="0"/>
          <a:ext cx="0" cy="0"/>
          <a:chOff x="0" y="0"/>
          <a:chExt cx="0" cy="0"/>
        </a:xfrm>
      </p:grpSpPr>
      <p:graphicFrame>
        <p:nvGraphicFramePr>
          <p:cNvPr id="427" name="Google Shape;427;g1ea81be7aeb_0_315"/>
          <p:cNvGraphicFramePr/>
          <p:nvPr/>
        </p:nvGraphicFramePr>
        <p:xfrm>
          <a:off x="1614475" y="706450"/>
          <a:ext cx="3000000" cy="3000000"/>
        </p:xfrm>
        <a:graphic>
          <a:graphicData uri="http://schemas.openxmlformats.org/drawingml/2006/table">
            <a:tbl>
              <a:tblPr>
                <a:noFill/>
                <a:tableStyleId>{4F8DDFDF-8A00-459F-A830-90726661F071}</a:tableStyleId>
              </a:tblPr>
              <a:tblGrid>
                <a:gridCol w="1714500"/>
                <a:gridCol w="371475"/>
                <a:gridCol w="438150"/>
                <a:gridCol w="590550"/>
                <a:gridCol w="466725"/>
                <a:gridCol w="466725"/>
                <a:gridCol w="466725"/>
                <a:gridCol w="466725"/>
                <a:gridCol w="466725"/>
                <a:gridCol w="466725"/>
              </a:tblGrid>
              <a:tr h="274475">
                <a:tc>
                  <a:txBody>
                    <a:bodyPr/>
                    <a:lstStyle/>
                    <a:p>
                      <a:pPr indent="0" lvl="0" marL="0" rtl="0" algn="just">
                        <a:spcBef>
                          <a:spcPts val="0"/>
                        </a:spcBef>
                        <a:spcAft>
                          <a:spcPts val="0"/>
                        </a:spcAft>
                        <a:buNone/>
                      </a:pPr>
                      <a:r>
                        <a:t/>
                      </a:r>
                      <a:endParaRPr b="1" sz="1100">
                        <a:latin typeface="Times New Roman"/>
                        <a:ea typeface="Times New Roman"/>
                        <a:cs typeface="Times New Roman"/>
                        <a:sym typeface="Times New Roman"/>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gridSpan="4">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Piloto 1</a:t>
                      </a:r>
                      <a:endParaRPr b="1" sz="1100">
                        <a:latin typeface="Times New Roman"/>
                        <a:ea typeface="Times New Roman"/>
                        <a:cs typeface="Times New Roman"/>
                        <a:sym typeface="Times New Roman"/>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hMerge="1"/>
                <a:tc hMerge="1"/>
                <a:tc hMerge="1"/>
                <a:tc gridSpan="5">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Piloto 2</a:t>
                      </a:r>
                      <a:endParaRPr b="1" sz="1100">
                        <a:latin typeface="Times New Roman"/>
                        <a:ea typeface="Times New Roman"/>
                        <a:cs typeface="Times New Roman"/>
                        <a:sym typeface="Times New Roman"/>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hMerge="1"/>
                <a:tc hMerge="1"/>
                <a:tc hMerge="1"/>
                <a:tc hMerge="1"/>
              </a:tr>
              <a:tr h="242900">
                <a:tc>
                  <a:txBody>
                    <a:bodyPr/>
                    <a:lstStyle/>
                    <a:p>
                      <a:pPr indent="0" lvl="0" marL="0" rtl="0" algn="just">
                        <a:spcBef>
                          <a:spcPts val="0"/>
                        </a:spcBef>
                        <a:spcAft>
                          <a:spcPts val="0"/>
                        </a:spcAft>
                        <a:buNone/>
                      </a:pPr>
                      <a:r>
                        <a:rPr b="1" lang="es-PY" sz="1100">
                          <a:latin typeface="Times New Roman"/>
                          <a:ea typeface="Times New Roman"/>
                          <a:cs typeface="Times New Roman"/>
                          <a:sym typeface="Times New Roman"/>
                        </a:rPr>
                        <a:t>Categoría de Wenger</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UC</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LSE</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UNITN</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NUM</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UC</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LSE</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UNITN</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NUM</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100">
                          <a:latin typeface="Times New Roman"/>
                          <a:ea typeface="Times New Roman"/>
                          <a:cs typeface="Times New Roman"/>
                          <a:sym typeface="Times New Roman"/>
                        </a:rPr>
                        <a:t>AAU</a:t>
                      </a:r>
                      <a:endParaRPr b="1"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71675">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Resolución de Problemas</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5</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16</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17</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24</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19</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5</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6</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21</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23</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1675">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Pedido de Información</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95</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159</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223</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323</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133</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23</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40</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111</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142</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1675">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Buscando Experiencias</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14</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35</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21</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25</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7</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7</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6</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24</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1675">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Reutilización de Recursos</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12</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1675">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Coordinación y Sinergia</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4</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6</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12</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1675">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Discusión de Desarrollos</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40</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29</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10</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64</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12</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6</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22</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19</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1675">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Documentación de Proyectos</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1675">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Visitas</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88900" marB="88900" marR="88900" marL="88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3075">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Mapeo de Conocimientos e Identificación de Vacíos</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08775">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Sin Clasificación</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64</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5</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90</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116</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6</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45</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100">
                          <a:latin typeface="Times New Roman"/>
                          <a:ea typeface="Times New Roman"/>
                          <a:cs typeface="Times New Roman"/>
                          <a:sym typeface="Times New Roman"/>
                        </a:rPr>
                        <a:t>4</a:t>
                      </a:r>
                      <a:endParaRPr sz="11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08775">
                <a:tc>
                  <a:txBody>
                    <a:bodyPr/>
                    <a:lstStyle/>
                    <a:p>
                      <a:pPr indent="0" lvl="0" marL="0" rtl="0" algn="l">
                        <a:spcBef>
                          <a:spcPts val="0"/>
                        </a:spcBef>
                        <a:spcAft>
                          <a:spcPts val="0"/>
                        </a:spcAft>
                        <a:buNone/>
                      </a:pPr>
                      <a:r>
                        <a:rPr b="1" lang="es-PY" sz="1200">
                          <a:latin typeface="Times New Roman"/>
                          <a:ea typeface="Times New Roman"/>
                          <a:cs typeface="Times New Roman"/>
                          <a:sym typeface="Times New Roman"/>
                        </a:rPr>
                        <a:t>Total de Preguntas</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225</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250</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372</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565</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175</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41</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60</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209</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215</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bl>
          </a:graphicData>
        </a:graphic>
      </p:graphicFrame>
      <p:pic>
        <p:nvPicPr>
          <p:cNvPr id="428" name="Google Shape;428;g1ea81be7aeb_0_315"/>
          <p:cNvPicPr preferRelativeResize="0"/>
          <p:nvPr/>
        </p:nvPicPr>
        <p:blipFill rotWithShape="1">
          <a:blip r:embed="rId4">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pic>
        <p:nvPicPr>
          <p:cNvPr id="433" name="Google Shape;433;g1ea81be7aeb_0_320"/>
          <p:cNvPicPr preferRelativeResize="0"/>
          <p:nvPr/>
        </p:nvPicPr>
        <p:blipFill rotWithShape="1">
          <a:blip r:embed="rId4">
            <a:alphaModFix/>
          </a:blip>
          <a:srcRect b="0" l="0" r="0" t="0"/>
          <a:stretch/>
        </p:blipFill>
        <p:spPr>
          <a:xfrm>
            <a:off x="256000" y="1734513"/>
            <a:ext cx="4223974" cy="2809224"/>
          </a:xfrm>
          <a:prstGeom prst="rect">
            <a:avLst/>
          </a:prstGeom>
          <a:noFill/>
          <a:ln>
            <a:noFill/>
          </a:ln>
        </p:spPr>
      </p:pic>
      <p:pic>
        <p:nvPicPr>
          <p:cNvPr id="434" name="Google Shape;434;g1ea81be7aeb_0_320"/>
          <p:cNvPicPr preferRelativeResize="0"/>
          <p:nvPr/>
        </p:nvPicPr>
        <p:blipFill rotWithShape="1">
          <a:blip r:embed="rId5">
            <a:alphaModFix/>
          </a:blip>
          <a:srcRect b="0" l="0" r="0" t="0"/>
          <a:stretch/>
        </p:blipFill>
        <p:spPr>
          <a:xfrm>
            <a:off x="4617675" y="1819525"/>
            <a:ext cx="4344852" cy="2562351"/>
          </a:xfrm>
          <a:prstGeom prst="rect">
            <a:avLst/>
          </a:prstGeom>
          <a:noFill/>
          <a:ln>
            <a:noFill/>
          </a:ln>
        </p:spPr>
      </p:pic>
      <p:sp>
        <p:nvSpPr>
          <p:cNvPr id="435" name="Google Shape;435;g1ea81be7aeb_0_320"/>
          <p:cNvSpPr txBox="1"/>
          <p:nvPr/>
        </p:nvSpPr>
        <p:spPr>
          <a:xfrm>
            <a:off x="433350" y="692775"/>
            <a:ext cx="7049400" cy="52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s-PY" sz="3000">
                <a:solidFill>
                  <a:srgbClr val="00A3B8"/>
                </a:solidFill>
              </a:rPr>
              <a:t>Frecuencia según categoría - Wenger</a:t>
            </a:r>
            <a:endParaRPr b="1" sz="3000">
              <a:solidFill>
                <a:srgbClr val="00A3B8"/>
              </a:solidFill>
            </a:endParaRPr>
          </a:p>
        </p:txBody>
      </p:sp>
      <p:sp>
        <p:nvSpPr>
          <p:cNvPr id="436" name="Google Shape;436;g1ea81be7aeb_0_320"/>
          <p:cNvSpPr txBox="1"/>
          <p:nvPr/>
        </p:nvSpPr>
        <p:spPr>
          <a:xfrm>
            <a:off x="964050" y="4979425"/>
            <a:ext cx="72159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1000"/>
              </a:spcBef>
              <a:spcAft>
                <a:spcPts val="0"/>
              </a:spcAft>
              <a:buClr>
                <a:srgbClr val="000000"/>
              </a:buClr>
              <a:buSzPts val="2200"/>
              <a:buFont typeface="Arial"/>
              <a:buNone/>
            </a:pPr>
            <a:r>
              <a:rPr b="1" lang="es-PY" sz="2200">
                <a:solidFill>
                  <a:srgbClr val="505050"/>
                </a:solidFill>
              </a:rPr>
              <a:t>Conocimiento - Competencias - Necesidad Social</a:t>
            </a:r>
            <a:endParaRPr b="0" i="0" sz="1300" u="none" cap="none" strike="noStrike">
              <a:solidFill>
                <a:srgbClr val="000000"/>
              </a:solidFill>
              <a:latin typeface="Arial"/>
              <a:ea typeface="Arial"/>
              <a:cs typeface="Arial"/>
              <a:sym typeface="Arial"/>
            </a:endParaRPr>
          </a:p>
        </p:txBody>
      </p:sp>
      <p:pic>
        <p:nvPicPr>
          <p:cNvPr id="437" name="Google Shape;437;g1ea81be7aeb_0_320"/>
          <p:cNvPicPr preferRelativeResize="0"/>
          <p:nvPr/>
        </p:nvPicPr>
        <p:blipFill>
          <a:blip r:embed="rId6">
            <a:alphaModFix/>
          </a:blip>
          <a:stretch>
            <a:fillRect/>
          </a:stretch>
        </p:blipFill>
        <p:spPr>
          <a:xfrm>
            <a:off x="-52270" y="651425"/>
            <a:ext cx="485627" cy="611900"/>
          </a:xfrm>
          <a:prstGeom prst="rect">
            <a:avLst/>
          </a:prstGeom>
          <a:noFill/>
          <a:ln>
            <a:noFill/>
          </a:ln>
        </p:spPr>
      </p:pic>
      <p:pic>
        <p:nvPicPr>
          <p:cNvPr id="438" name="Google Shape;438;g1ea81be7aeb_0_320"/>
          <p:cNvPicPr preferRelativeResize="0"/>
          <p:nvPr/>
        </p:nvPicPr>
        <p:blipFill rotWithShape="1">
          <a:blip r:embed="rId7">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2" name="Shape 442"/>
        <p:cNvGrpSpPr/>
        <p:nvPr/>
      </p:nvGrpSpPr>
      <p:grpSpPr>
        <a:xfrm>
          <a:off x="0" y="0"/>
          <a:ext cx="0" cy="0"/>
          <a:chOff x="0" y="0"/>
          <a:chExt cx="0" cy="0"/>
        </a:xfrm>
      </p:grpSpPr>
      <p:pic>
        <p:nvPicPr>
          <p:cNvPr id="443" name="Google Shape;443;g1ea81be7aeb_0_323"/>
          <p:cNvPicPr preferRelativeResize="0"/>
          <p:nvPr/>
        </p:nvPicPr>
        <p:blipFill rotWithShape="1">
          <a:blip r:embed="rId4">
            <a:alphaModFix/>
          </a:blip>
          <a:srcRect b="0" l="0" r="0" t="0"/>
          <a:stretch/>
        </p:blipFill>
        <p:spPr>
          <a:xfrm>
            <a:off x="139300" y="1510638"/>
            <a:ext cx="4215450" cy="3241774"/>
          </a:xfrm>
          <a:prstGeom prst="rect">
            <a:avLst/>
          </a:prstGeom>
          <a:noFill/>
          <a:ln>
            <a:noFill/>
          </a:ln>
        </p:spPr>
      </p:pic>
      <p:pic>
        <p:nvPicPr>
          <p:cNvPr id="444" name="Google Shape;444;g1ea81be7aeb_0_323"/>
          <p:cNvPicPr preferRelativeResize="0"/>
          <p:nvPr/>
        </p:nvPicPr>
        <p:blipFill rotWithShape="1">
          <a:blip r:embed="rId5">
            <a:alphaModFix/>
          </a:blip>
          <a:srcRect b="0" l="0" r="0" t="0"/>
          <a:stretch/>
        </p:blipFill>
        <p:spPr>
          <a:xfrm>
            <a:off x="4507151" y="1205838"/>
            <a:ext cx="4319699" cy="4446336"/>
          </a:xfrm>
          <a:prstGeom prst="rect">
            <a:avLst/>
          </a:prstGeom>
          <a:noFill/>
          <a:ln>
            <a:noFill/>
          </a:ln>
        </p:spPr>
      </p:pic>
      <p:pic>
        <p:nvPicPr>
          <p:cNvPr id="445" name="Google Shape;445;g1ea81be7aeb_0_323"/>
          <p:cNvPicPr preferRelativeResize="0"/>
          <p:nvPr/>
        </p:nvPicPr>
        <p:blipFill rotWithShape="1">
          <a:blip r:embed="rId6">
            <a:alphaModFix/>
          </a:blip>
          <a:srcRect b="32377" l="24783" r="21988" t="32468"/>
          <a:stretch/>
        </p:blipFill>
        <p:spPr>
          <a:xfrm>
            <a:off x="7581825" y="228100"/>
            <a:ext cx="1312401" cy="487574"/>
          </a:xfrm>
          <a:prstGeom prst="rect">
            <a:avLst/>
          </a:prstGeom>
          <a:noFill/>
          <a:ln>
            <a:noFill/>
          </a:ln>
        </p:spPr>
      </p:pic>
      <p:sp>
        <p:nvSpPr>
          <p:cNvPr id="446" name="Google Shape;446;g1ea81be7aeb_0_323"/>
          <p:cNvSpPr txBox="1"/>
          <p:nvPr/>
        </p:nvSpPr>
        <p:spPr>
          <a:xfrm>
            <a:off x="1797413" y="891150"/>
            <a:ext cx="1113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PY" sz="1900">
                <a:latin typeface="Calibri"/>
                <a:ea typeface="Calibri"/>
                <a:cs typeface="Calibri"/>
                <a:sym typeface="Calibri"/>
              </a:rPr>
              <a:t>Piloto 1</a:t>
            </a:r>
            <a:endParaRPr b="1" sz="1900">
              <a:latin typeface="Calibri"/>
              <a:ea typeface="Calibri"/>
              <a:cs typeface="Calibri"/>
              <a:sym typeface="Calibri"/>
            </a:endParaRPr>
          </a:p>
        </p:txBody>
      </p:sp>
      <p:sp>
        <p:nvSpPr>
          <p:cNvPr id="447" name="Google Shape;447;g1ea81be7aeb_0_323"/>
          <p:cNvSpPr txBox="1"/>
          <p:nvPr/>
        </p:nvSpPr>
        <p:spPr>
          <a:xfrm>
            <a:off x="6110038" y="639950"/>
            <a:ext cx="1113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PY" sz="1900">
                <a:latin typeface="Calibri"/>
                <a:ea typeface="Calibri"/>
                <a:cs typeface="Calibri"/>
                <a:sym typeface="Calibri"/>
              </a:rPr>
              <a:t>Piloto 2</a:t>
            </a:r>
            <a:endParaRPr b="1" sz="19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1" name="Shape 451"/>
        <p:cNvGrpSpPr/>
        <p:nvPr/>
      </p:nvGrpSpPr>
      <p:grpSpPr>
        <a:xfrm>
          <a:off x="0" y="0"/>
          <a:ext cx="0" cy="0"/>
          <a:chOff x="0" y="0"/>
          <a:chExt cx="0" cy="0"/>
        </a:xfrm>
      </p:grpSpPr>
      <p:sp>
        <p:nvSpPr>
          <p:cNvPr id="452" name="Google Shape;452;g1ea81be7aeb_0_326"/>
          <p:cNvSpPr txBox="1"/>
          <p:nvPr/>
        </p:nvSpPr>
        <p:spPr>
          <a:xfrm>
            <a:off x="527249" y="814638"/>
            <a:ext cx="6440700" cy="52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s-PY" sz="3000">
                <a:solidFill>
                  <a:srgbClr val="00A3B8"/>
                </a:solidFill>
              </a:rPr>
              <a:t>Jerarquía de Maslow</a:t>
            </a:r>
            <a:endParaRPr b="1" sz="3000">
              <a:solidFill>
                <a:srgbClr val="00A3B8"/>
              </a:solidFill>
            </a:endParaRPr>
          </a:p>
        </p:txBody>
      </p:sp>
      <p:pic>
        <p:nvPicPr>
          <p:cNvPr id="453" name="Google Shape;453;g1ea81be7aeb_0_326"/>
          <p:cNvPicPr preferRelativeResize="0"/>
          <p:nvPr/>
        </p:nvPicPr>
        <p:blipFill rotWithShape="1">
          <a:blip r:embed="rId4">
            <a:alphaModFix/>
          </a:blip>
          <a:srcRect b="32377" l="24783" r="21988" t="32468"/>
          <a:stretch/>
        </p:blipFill>
        <p:spPr>
          <a:xfrm>
            <a:off x="7581825" y="228100"/>
            <a:ext cx="1312401" cy="487574"/>
          </a:xfrm>
          <a:prstGeom prst="rect">
            <a:avLst/>
          </a:prstGeom>
          <a:noFill/>
          <a:ln>
            <a:noFill/>
          </a:ln>
        </p:spPr>
      </p:pic>
      <p:pic>
        <p:nvPicPr>
          <p:cNvPr id="454" name="Google Shape;454;g1ea81be7aeb_0_326"/>
          <p:cNvPicPr preferRelativeResize="0"/>
          <p:nvPr/>
        </p:nvPicPr>
        <p:blipFill>
          <a:blip r:embed="rId5">
            <a:alphaModFix/>
          </a:blip>
          <a:stretch>
            <a:fillRect/>
          </a:stretch>
        </p:blipFill>
        <p:spPr>
          <a:xfrm>
            <a:off x="-43995" y="773300"/>
            <a:ext cx="485627" cy="611900"/>
          </a:xfrm>
          <a:prstGeom prst="rect">
            <a:avLst/>
          </a:prstGeom>
          <a:noFill/>
          <a:ln>
            <a:noFill/>
          </a:ln>
        </p:spPr>
      </p:pic>
      <p:graphicFrame>
        <p:nvGraphicFramePr>
          <p:cNvPr id="455" name="Google Shape;455;g1ea81be7aeb_0_326"/>
          <p:cNvGraphicFramePr/>
          <p:nvPr/>
        </p:nvGraphicFramePr>
        <p:xfrm>
          <a:off x="1099725" y="2194525"/>
          <a:ext cx="3000000" cy="3000000"/>
        </p:xfrm>
        <a:graphic>
          <a:graphicData uri="http://schemas.openxmlformats.org/drawingml/2006/table">
            <a:tbl>
              <a:tblPr>
                <a:noFill/>
                <a:tableStyleId>{4F8DDFDF-8A00-459F-A830-90726661F071}</a:tableStyleId>
              </a:tblPr>
              <a:tblGrid>
                <a:gridCol w="2270025"/>
                <a:gridCol w="521250"/>
                <a:gridCol w="437200"/>
                <a:gridCol w="638975"/>
                <a:gridCol w="512850"/>
                <a:gridCol w="512850"/>
                <a:gridCol w="512850"/>
                <a:gridCol w="512850"/>
                <a:gridCol w="512850"/>
                <a:gridCol w="512850"/>
              </a:tblGrid>
              <a:tr h="274325">
                <a:tc>
                  <a:txBody>
                    <a:bodyPr/>
                    <a:lstStyle/>
                    <a:p>
                      <a:pPr indent="0" lvl="0" marL="0" rtl="0" algn="just">
                        <a:spcBef>
                          <a:spcPts val="0"/>
                        </a:spcBef>
                        <a:spcAft>
                          <a:spcPts val="0"/>
                        </a:spcAft>
                        <a:buNone/>
                      </a:pPr>
                      <a:r>
                        <a:t/>
                      </a:r>
                      <a:endParaRPr b="1" sz="15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gridSpan="4">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Piloto 1</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hMerge="1"/>
                <a:tc hMerge="1"/>
                <a:tc hMerge="1"/>
                <a:tc gridSpan="5">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Piloto 2</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hMerge="1"/>
                <a:tc hMerge="1"/>
                <a:tc hMerge="1"/>
                <a:tc hMerge="1"/>
              </a:tr>
              <a:tr h="274325">
                <a:tc>
                  <a:txBody>
                    <a:bodyPr/>
                    <a:lstStyle/>
                    <a:p>
                      <a:pPr indent="0" lvl="0" marL="0" rtl="0" algn="just">
                        <a:spcBef>
                          <a:spcPts val="0"/>
                        </a:spcBef>
                        <a:spcAft>
                          <a:spcPts val="0"/>
                        </a:spcAft>
                        <a:buNone/>
                      </a:pPr>
                      <a:r>
                        <a:rPr b="1" lang="es-PY" sz="1200">
                          <a:latin typeface="Times New Roman"/>
                          <a:ea typeface="Times New Roman"/>
                          <a:cs typeface="Times New Roman"/>
                          <a:sym typeface="Times New Roman"/>
                        </a:rPr>
                        <a:t>Categoría de Maslow</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UC</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LSE</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UNITN</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NUM</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UC</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LSE</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UNITN</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NUM</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AAU</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74325">
                <a:tc>
                  <a:txBody>
                    <a:bodyPr/>
                    <a:lstStyle/>
                    <a:p>
                      <a:pPr indent="0" lvl="0" marL="0" rtl="0" algn="just">
                        <a:spcBef>
                          <a:spcPts val="0"/>
                        </a:spcBef>
                        <a:spcAft>
                          <a:spcPts val="0"/>
                        </a:spcAft>
                        <a:buNone/>
                      </a:pPr>
                      <a:r>
                        <a:rPr lang="es-PY" sz="1200">
                          <a:latin typeface="Times New Roman"/>
                          <a:ea typeface="Times New Roman"/>
                          <a:cs typeface="Times New Roman"/>
                          <a:sym typeface="Times New Roman"/>
                        </a:rPr>
                        <a:t>Necesidades Básicas</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34</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9</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10</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5</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4</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3</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14</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24</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4325">
                <a:tc>
                  <a:txBody>
                    <a:bodyPr/>
                    <a:lstStyle/>
                    <a:p>
                      <a:pPr indent="0" lvl="0" marL="0" rtl="0" algn="just">
                        <a:spcBef>
                          <a:spcPts val="0"/>
                        </a:spcBef>
                        <a:spcAft>
                          <a:spcPts val="0"/>
                        </a:spcAft>
                        <a:buNone/>
                      </a:pPr>
                      <a:r>
                        <a:rPr lang="es-PY" sz="1200">
                          <a:latin typeface="Times New Roman"/>
                          <a:ea typeface="Times New Roman"/>
                          <a:cs typeface="Times New Roman"/>
                          <a:sym typeface="Times New Roman"/>
                        </a:rPr>
                        <a:t>Necesidades de Seguridad</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19</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43</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50</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33</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9</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6</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5</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12</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18</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4325">
                <a:tc>
                  <a:txBody>
                    <a:bodyPr/>
                    <a:lstStyle/>
                    <a:p>
                      <a:pPr indent="0" lvl="0" marL="0" rtl="0" algn="just">
                        <a:spcBef>
                          <a:spcPts val="0"/>
                        </a:spcBef>
                        <a:spcAft>
                          <a:spcPts val="0"/>
                        </a:spcAft>
                        <a:buNone/>
                      </a:pPr>
                      <a:r>
                        <a:rPr lang="es-PY" sz="1200">
                          <a:latin typeface="Times New Roman"/>
                          <a:ea typeface="Times New Roman"/>
                          <a:cs typeface="Times New Roman"/>
                          <a:sym typeface="Times New Roman"/>
                        </a:rPr>
                        <a:t>Necesidades Sociales</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181</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137</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269</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463</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150</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28</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46</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150</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159</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4325">
                <a:tc>
                  <a:txBody>
                    <a:bodyPr/>
                    <a:lstStyle/>
                    <a:p>
                      <a:pPr indent="0" lvl="0" marL="0" rtl="0" algn="just">
                        <a:spcBef>
                          <a:spcPts val="0"/>
                        </a:spcBef>
                        <a:spcAft>
                          <a:spcPts val="0"/>
                        </a:spcAft>
                        <a:buNone/>
                      </a:pPr>
                      <a:r>
                        <a:rPr lang="es-PY" sz="1200">
                          <a:latin typeface="Times New Roman"/>
                          <a:ea typeface="Times New Roman"/>
                          <a:cs typeface="Times New Roman"/>
                          <a:sym typeface="Times New Roman"/>
                        </a:rPr>
                        <a:t>Necesidades de Estima</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11</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4</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6</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7</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6</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4325">
                <a:tc>
                  <a:txBody>
                    <a:bodyPr/>
                    <a:lstStyle/>
                    <a:p>
                      <a:pPr indent="0" lvl="0" marL="0" rtl="0" algn="just">
                        <a:spcBef>
                          <a:spcPts val="0"/>
                        </a:spcBef>
                        <a:spcAft>
                          <a:spcPts val="0"/>
                        </a:spcAft>
                        <a:buNone/>
                      </a:pPr>
                      <a:r>
                        <a:rPr lang="es-PY" sz="1200">
                          <a:latin typeface="Times New Roman"/>
                          <a:ea typeface="Times New Roman"/>
                          <a:cs typeface="Times New Roman"/>
                          <a:sym typeface="Times New Roman"/>
                        </a:rPr>
                        <a:t>Necesidades de Autorrealización</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12</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30</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22</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48</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10</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3</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6</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26</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11</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4325">
                <a:tc>
                  <a:txBody>
                    <a:bodyPr/>
                    <a:lstStyle/>
                    <a:p>
                      <a:pPr indent="0" lvl="0" marL="0" rtl="0" algn="l">
                        <a:spcBef>
                          <a:spcPts val="0"/>
                        </a:spcBef>
                        <a:spcAft>
                          <a:spcPts val="0"/>
                        </a:spcAft>
                        <a:buNone/>
                      </a:pPr>
                      <a:r>
                        <a:rPr lang="es-PY" sz="1200">
                          <a:latin typeface="Times New Roman"/>
                          <a:ea typeface="Times New Roman"/>
                          <a:cs typeface="Times New Roman"/>
                          <a:sym typeface="Times New Roman"/>
                        </a:rPr>
                        <a:t>Sin Clasificación</a:t>
                      </a:r>
                      <a:endParaRPr sz="13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16</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4</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PY"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4325">
                <a:tc>
                  <a:txBody>
                    <a:bodyPr/>
                    <a:lstStyle/>
                    <a:p>
                      <a:pPr indent="0" lvl="0" marL="0" rtl="0" algn="just">
                        <a:spcBef>
                          <a:spcPts val="0"/>
                        </a:spcBef>
                        <a:spcAft>
                          <a:spcPts val="0"/>
                        </a:spcAft>
                        <a:buNone/>
                      </a:pPr>
                      <a:r>
                        <a:rPr b="1" lang="es-PY" sz="1300">
                          <a:latin typeface="Times New Roman"/>
                          <a:ea typeface="Times New Roman"/>
                          <a:cs typeface="Times New Roman"/>
                          <a:sym typeface="Times New Roman"/>
                        </a:rPr>
                        <a:t>Total de Preguntas</a:t>
                      </a:r>
                      <a:endParaRPr sz="13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225</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250</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372</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565</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175</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41</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60</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208</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s-PY" sz="1200">
                          <a:latin typeface="Times New Roman"/>
                          <a:ea typeface="Times New Roman"/>
                          <a:cs typeface="Times New Roman"/>
                          <a:sym typeface="Times New Roman"/>
                        </a:rPr>
                        <a:t>214</a:t>
                      </a:r>
                      <a:endParaRPr b="1" sz="12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9" name="Shape 459"/>
        <p:cNvGrpSpPr/>
        <p:nvPr/>
      </p:nvGrpSpPr>
      <p:grpSpPr>
        <a:xfrm>
          <a:off x="0" y="0"/>
          <a:ext cx="0" cy="0"/>
          <a:chOff x="0" y="0"/>
          <a:chExt cx="0" cy="0"/>
        </a:xfrm>
      </p:grpSpPr>
      <p:sp>
        <p:nvSpPr>
          <p:cNvPr id="460" name="Google Shape;460;g1ea81be7aeb_0_329"/>
          <p:cNvSpPr txBox="1"/>
          <p:nvPr/>
        </p:nvSpPr>
        <p:spPr>
          <a:xfrm>
            <a:off x="557448" y="798325"/>
            <a:ext cx="7397400" cy="52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s-PY" sz="3000">
                <a:solidFill>
                  <a:srgbClr val="00A3B8"/>
                </a:solidFill>
              </a:rPr>
              <a:t>Frecuencia según categoría</a:t>
            </a:r>
            <a:r>
              <a:rPr b="1" lang="es-PY" sz="3000">
                <a:solidFill>
                  <a:srgbClr val="00A3B8"/>
                </a:solidFill>
              </a:rPr>
              <a:t> - Maslow</a:t>
            </a:r>
            <a:endParaRPr b="1" sz="3000">
              <a:solidFill>
                <a:srgbClr val="00A3B8"/>
              </a:solidFill>
            </a:endParaRPr>
          </a:p>
        </p:txBody>
      </p:sp>
      <p:pic>
        <p:nvPicPr>
          <p:cNvPr id="461" name="Google Shape;461;g1ea81be7aeb_0_329"/>
          <p:cNvPicPr preferRelativeResize="0"/>
          <p:nvPr/>
        </p:nvPicPr>
        <p:blipFill rotWithShape="1">
          <a:blip r:embed="rId4">
            <a:alphaModFix/>
          </a:blip>
          <a:srcRect b="0" l="0" r="0" t="0"/>
          <a:stretch/>
        </p:blipFill>
        <p:spPr>
          <a:xfrm>
            <a:off x="221188" y="2164063"/>
            <a:ext cx="4272701" cy="2554025"/>
          </a:xfrm>
          <a:prstGeom prst="rect">
            <a:avLst/>
          </a:prstGeom>
          <a:noFill/>
          <a:ln>
            <a:noFill/>
          </a:ln>
        </p:spPr>
      </p:pic>
      <p:pic>
        <p:nvPicPr>
          <p:cNvPr id="462" name="Google Shape;462;g1ea81be7aeb_0_329"/>
          <p:cNvPicPr preferRelativeResize="0"/>
          <p:nvPr/>
        </p:nvPicPr>
        <p:blipFill rotWithShape="1">
          <a:blip r:embed="rId5">
            <a:alphaModFix/>
          </a:blip>
          <a:srcRect b="0" l="0" r="0" t="0"/>
          <a:stretch/>
        </p:blipFill>
        <p:spPr>
          <a:xfrm>
            <a:off x="4570088" y="2164063"/>
            <a:ext cx="4352722" cy="2601875"/>
          </a:xfrm>
          <a:prstGeom prst="rect">
            <a:avLst/>
          </a:prstGeom>
          <a:noFill/>
          <a:ln>
            <a:noFill/>
          </a:ln>
        </p:spPr>
      </p:pic>
      <p:pic>
        <p:nvPicPr>
          <p:cNvPr id="463" name="Google Shape;463;g1ea81be7aeb_0_329"/>
          <p:cNvPicPr preferRelativeResize="0"/>
          <p:nvPr/>
        </p:nvPicPr>
        <p:blipFill>
          <a:blip r:embed="rId6">
            <a:alphaModFix/>
          </a:blip>
          <a:stretch>
            <a:fillRect/>
          </a:stretch>
        </p:blipFill>
        <p:spPr>
          <a:xfrm>
            <a:off x="-52270" y="756975"/>
            <a:ext cx="485627" cy="611900"/>
          </a:xfrm>
          <a:prstGeom prst="rect">
            <a:avLst/>
          </a:prstGeom>
          <a:noFill/>
          <a:ln>
            <a:noFill/>
          </a:ln>
        </p:spPr>
      </p:pic>
      <p:pic>
        <p:nvPicPr>
          <p:cNvPr id="464" name="Google Shape;464;g1ea81be7aeb_0_329"/>
          <p:cNvPicPr preferRelativeResize="0"/>
          <p:nvPr/>
        </p:nvPicPr>
        <p:blipFill rotWithShape="1">
          <a:blip r:embed="rId7">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8" name="Shape 468"/>
        <p:cNvGrpSpPr/>
        <p:nvPr/>
      </p:nvGrpSpPr>
      <p:grpSpPr>
        <a:xfrm>
          <a:off x="0" y="0"/>
          <a:ext cx="0" cy="0"/>
          <a:chOff x="0" y="0"/>
          <a:chExt cx="0" cy="0"/>
        </a:xfrm>
      </p:grpSpPr>
      <p:pic>
        <p:nvPicPr>
          <p:cNvPr id="469" name="Google Shape;469;g1ea81be7aeb_0_332"/>
          <p:cNvPicPr preferRelativeResize="0"/>
          <p:nvPr/>
        </p:nvPicPr>
        <p:blipFill rotWithShape="1">
          <a:blip r:embed="rId4">
            <a:alphaModFix/>
          </a:blip>
          <a:srcRect b="0" l="0" r="0" t="0"/>
          <a:stretch/>
        </p:blipFill>
        <p:spPr>
          <a:xfrm>
            <a:off x="213588" y="1513513"/>
            <a:ext cx="4281549" cy="3423876"/>
          </a:xfrm>
          <a:prstGeom prst="rect">
            <a:avLst/>
          </a:prstGeom>
          <a:noFill/>
          <a:ln>
            <a:noFill/>
          </a:ln>
        </p:spPr>
      </p:pic>
      <p:pic>
        <p:nvPicPr>
          <p:cNvPr id="470" name="Google Shape;470;g1ea81be7aeb_0_332"/>
          <p:cNvPicPr preferRelativeResize="0"/>
          <p:nvPr/>
        </p:nvPicPr>
        <p:blipFill rotWithShape="1">
          <a:blip r:embed="rId5">
            <a:alphaModFix/>
          </a:blip>
          <a:srcRect b="0" l="0" r="0" t="0"/>
          <a:stretch/>
        </p:blipFill>
        <p:spPr>
          <a:xfrm>
            <a:off x="4799938" y="1247938"/>
            <a:ext cx="4130475" cy="4362127"/>
          </a:xfrm>
          <a:prstGeom prst="rect">
            <a:avLst/>
          </a:prstGeom>
          <a:noFill/>
          <a:ln>
            <a:noFill/>
          </a:ln>
        </p:spPr>
      </p:pic>
      <p:pic>
        <p:nvPicPr>
          <p:cNvPr id="471" name="Google Shape;471;g1ea81be7aeb_0_332"/>
          <p:cNvPicPr preferRelativeResize="0"/>
          <p:nvPr/>
        </p:nvPicPr>
        <p:blipFill rotWithShape="1">
          <a:blip r:embed="rId6">
            <a:alphaModFix/>
          </a:blip>
          <a:srcRect b="32377" l="24783" r="21988" t="32468"/>
          <a:stretch/>
        </p:blipFill>
        <p:spPr>
          <a:xfrm>
            <a:off x="7581825" y="228100"/>
            <a:ext cx="1312401" cy="487574"/>
          </a:xfrm>
          <a:prstGeom prst="rect">
            <a:avLst/>
          </a:prstGeom>
          <a:noFill/>
          <a:ln>
            <a:noFill/>
          </a:ln>
        </p:spPr>
      </p:pic>
      <p:sp>
        <p:nvSpPr>
          <p:cNvPr id="472" name="Google Shape;472;g1ea81be7aeb_0_332"/>
          <p:cNvSpPr txBox="1"/>
          <p:nvPr/>
        </p:nvSpPr>
        <p:spPr>
          <a:xfrm>
            <a:off x="1797413" y="891150"/>
            <a:ext cx="1113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PY" sz="1900">
                <a:latin typeface="Calibri"/>
                <a:ea typeface="Calibri"/>
                <a:cs typeface="Calibri"/>
                <a:sym typeface="Calibri"/>
              </a:rPr>
              <a:t>Piloto 1</a:t>
            </a:r>
            <a:endParaRPr b="1" sz="1900">
              <a:latin typeface="Calibri"/>
              <a:ea typeface="Calibri"/>
              <a:cs typeface="Calibri"/>
              <a:sym typeface="Calibri"/>
            </a:endParaRPr>
          </a:p>
        </p:txBody>
      </p:sp>
      <p:sp>
        <p:nvSpPr>
          <p:cNvPr id="473" name="Google Shape;473;g1ea81be7aeb_0_332"/>
          <p:cNvSpPr txBox="1"/>
          <p:nvPr/>
        </p:nvSpPr>
        <p:spPr>
          <a:xfrm>
            <a:off x="6308213" y="770950"/>
            <a:ext cx="1113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PY" sz="1900">
                <a:latin typeface="Calibri"/>
                <a:ea typeface="Calibri"/>
                <a:cs typeface="Calibri"/>
                <a:sym typeface="Calibri"/>
              </a:rPr>
              <a:t>Piloto 2</a:t>
            </a:r>
            <a:endParaRPr b="1" sz="19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7" name="Shape 477"/>
        <p:cNvGrpSpPr/>
        <p:nvPr/>
      </p:nvGrpSpPr>
      <p:grpSpPr>
        <a:xfrm>
          <a:off x="0" y="0"/>
          <a:ext cx="0" cy="0"/>
          <a:chOff x="0" y="0"/>
          <a:chExt cx="0" cy="0"/>
        </a:xfrm>
      </p:grpSpPr>
      <p:sp>
        <p:nvSpPr>
          <p:cNvPr id="478" name="Google Shape;478;g1ea81be7aeb_0_348"/>
          <p:cNvSpPr txBox="1"/>
          <p:nvPr/>
        </p:nvSpPr>
        <p:spPr>
          <a:xfrm>
            <a:off x="1221150" y="2765175"/>
            <a:ext cx="6701700" cy="1533900"/>
          </a:xfrm>
          <a:prstGeom prst="rect">
            <a:avLst/>
          </a:prstGeom>
          <a:noFill/>
          <a:ln>
            <a:noFill/>
          </a:ln>
        </p:spPr>
        <p:txBody>
          <a:bodyPr anchorCtr="0" anchor="t" bIns="45700" lIns="91425" spcFirstLastPara="1" rIns="91425" wrap="square" tIns="45700">
            <a:noAutofit/>
          </a:bodyPr>
          <a:lstStyle/>
          <a:p>
            <a:pPr indent="0" lvl="0" marL="0" rtl="0" algn="ctr">
              <a:spcBef>
                <a:spcPts val="880"/>
              </a:spcBef>
              <a:spcAft>
                <a:spcPts val="0"/>
              </a:spcAft>
              <a:buNone/>
            </a:pPr>
            <a:r>
              <a:rPr b="1" lang="es-PY" sz="3300">
                <a:solidFill>
                  <a:srgbClr val="00A3B6"/>
                </a:solidFill>
              </a:rPr>
              <a:t>Ninguna </a:t>
            </a:r>
            <a:r>
              <a:rPr b="1" lang="es-PY" sz="3300">
                <a:solidFill>
                  <a:srgbClr val="00A3B6"/>
                </a:solidFill>
              </a:rPr>
              <a:t>influencia</a:t>
            </a:r>
            <a:r>
              <a:rPr lang="es-PY" sz="3300"/>
              <a:t> en el </a:t>
            </a:r>
            <a:r>
              <a:rPr b="1" lang="es-PY" sz="3300">
                <a:solidFill>
                  <a:srgbClr val="00A3B6"/>
                </a:solidFill>
              </a:rPr>
              <a:t>contexto socio-cultural</a:t>
            </a:r>
            <a:r>
              <a:rPr lang="es-PY" sz="3300"/>
              <a:t> con el </a:t>
            </a:r>
            <a:r>
              <a:rPr b="1" lang="es-PY" sz="3300">
                <a:solidFill>
                  <a:srgbClr val="000099"/>
                </a:solidFill>
              </a:rPr>
              <a:t>tipo </a:t>
            </a:r>
            <a:r>
              <a:rPr lang="es-PY" sz="3300"/>
              <a:t>de solicitudes de ayuda</a:t>
            </a:r>
            <a:endParaRPr sz="3300"/>
          </a:p>
        </p:txBody>
      </p:sp>
      <p:sp>
        <p:nvSpPr>
          <p:cNvPr id="479" name="Google Shape;479;g1ea81be7aeb_0_348"/>
          <p:cNvSpPr txBox="1"/>
          <p:nvPr/>
        </p:nvSpPr>
        <p:spPr>
          <a:xfrm>
            <a:off x="749625" y="1081825"/>
            <a:ext cx="6445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3000"/>
              <a:buFont typeface="Arial"/>
              <a:buNone/>
            </a:pPr>
            <a:r>
              <a:rPr lang="es-PY" sz="3000">
                <a:solidFill>
                  <a:srgbClr val="00A3B6"/>
                </a:solidFill>
                <a:latin typeface="Arial Black"/>
                <a:ea typeface="Arial Black"/>
                <a:cs typeface="Arial Black"/>
                <a:sym typeface="Arial Black"/>
              </a:rPr>
              <a:t>Lección aprendida 1</a:t>
            </a:r>
            <a:endParaRPr b="0" i="0" sz="3000" u="none" cap="none" strike="noStrike">
              <a:solidFill>
                <a:srgbClr val="000000"/>
              </a:solidFill>
              <a:latin typeface="Arial Black"/>
              <a:ea typeface="Arial Black"/>
              <a:cs typeface="Arial Black"/>
              <a:sym typeface="Arial Black"/>
            </a:endParaRPr>
          </a:p>
        </p:txBody>
      </p:sp>
      <p:pic>
        <p:nvPicPr>
          <p:cNvPr id="480" name="Google Shape;480;g1ea81be7aeb_0_348"/>
          <p:cNvPicPr preferRelativeResize="0"/>
          <p:nvPr/>
        </p:nvPicPr>
        <p:blipFill>
          <a:blip r:embed="rId4">
            <a:alphaModFix/>
          </a:blip>
          <a:stretch>
            <a:fillRect/>
          </a:stretch>
        </p:blipFill>
        <p:spPr>
          <a:xfrm>
            <a:off x="-85420" y="1099125"/>
            <a:ext cx="485627" cy="611900"/>
          </a:xfrm>
          <a:prstGeom prst="rect">
            <a:avLst/>
          </a:prstGeom>
          <a:noFill/>
          <a:ln>
            <a:noFill/>
          </a:ln>
        </p:spPr>
      </p:pic>
      <p:pic>
        <p:nvPicPr>
          <p:cNvPr id="481" name="Google Shape;481;g1ea81be7aeb_0_348"/>
          <p:cNvPicPr preferRelativeResize="0"/>
          <p:nvPr/>
        </p:nvPicPr>
        <p:blipFill rotWithShape="1">
          <a:blip r:embed="rId5">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485" name="Shape 485"/>
        <p:cNvGrpSpPr/>
        <p:nvPr/>
      </p:nvGrpSpPr>
      <p:grpSpPr>
        <a:xfrm>
          <a:off x="0" y="0"/>
          <a:ext cx="0" cy="0"/>
          <a:chOff x="0" y="0"/>
          <a:chExt cx="0" cy="0"/>
        </a:xfrm>
      </p:grpSpPr>
      <p:pic>
        <p:nvPicPr>
          <p:cNvPr id="486" name="Google Shape;486;g1ea81be7aeb_1_230"/>
          <p:cNvPicPr preferRelativeResize="0"/>
          <p:nvPr/>
        </p:nvPicPr>
        <p:blipFill>
          <a:blip r:embed="rId4">
            <a:alphaModFix/>
          </a:blip>
          <a:stretch>
            <a:fillRect/>
          </a:stretch>
        </p:blipFill>
        <p:spPr>
          <a:xfrm>
            <a:off x="-85420" y="1099125"/>
            <a:ext cx="485627" cy="611900"/>
          </a:xfrm>
          <a:prstGeom prst="rect">
            <a:avLst/>
          </a:prstGeom>
          <a:noFill/>
          <a:ln>
            <a:noFill/>
          </a:ln>
        </p:spPr>
      </p:pic>
      <p:sp>
        <p:nvSpPr>
          <p:cNvPr id="487" name="Google Shape;487;g1ea81be7aeb_1_230"/>
          <p:cNvSpPr txBox="1"/>
          <p:nvPr>
            <p:ph idx="4294967295" type="subTitle"/>
          </p:nvPr>
        </p:nvSpPr>
        <p:spPr>
          <a:xfrm>
            <a:off x="728550" y="767316"/>
            <a:ext cx="7686900" cy="1994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880"/>
              </a:spcBef>
              <a:spcAft>
                <a:spcPts val="0"/>
              </a:spcAft>
              <a:buClr>
                <a:srgbClr val="595959"/>
              </a:buClr>
              <a:buSzPts val="1980"/>
              <a:buFont typeface="Arial"/>
              <a:buNone/>
            </a:pPr>
            <a:r>
              <a:rPr b="1" lang="es-PY" sz="3000">
                <a:solidFill>
                  <a:srgbClr val="00A3B6"/>
                </a:solidFill>
                <a:latin typeface="Arvo"/>
                <a:ea typeface="Arvo"/>
                <a:cs typeface="Arvo"/>
                <a:sym typeface="Arvo"/>
              </a:rPr>
              <a:t>¿Qué aspectos de la diversidad influyen en que las interacciones entre las personas perduren en el tiempo?</a:t>
            </a:r>
            <a:endParaRPr b="1" i="0" sz="3000" u="none" cap="none" strike="noStrike">
              <a:solidFill>
                <a:srgbClr val="00A3B6"/>
              </a:solidFill>
              <a:latin typeface="Arvo"/>
              <a:ea typeface="Arvo"/>
              <a:cs typeface="Arvo"/>
              <a:sym typeface="Arvo"/>
            </a:endParaRPr>
          </a:p>
        </p:txBody>
      </p:sp>
      <p:pic>
        <p:nvPicPr>
          <p:cNvPr id="488" name="Google Shape;488;g1ea81be7aeb_1_230"/>
          <p:cNvPicPr preferRelativeResize="0"/>
          <p:nvPr/>
        </p:nvPicPr>
        <p:blipFill rotWithShape="1">
          <a:blip r:embed="rId5">
            <a:alphaModFix/>
          </a:blip>
          <a:srcRect b="0" l="0" r="0" t="0"/>
          <a:stretch/>
        </p:blipFill>
        <p:spPr>
          <a:xfrm>
            <a:off x="3556250" y="2545316"/>
            <a:ext cx="2641095" cy="2641095"/>
          </a:xfrm>
          <a:prstGeom prst="rect">
            <a:avLst/>
          </a:prstGeom>
          <a:noFill/>
          <a:ln>
            <a:noFill/>
          </a:ln>
        </p:spPr>
      </p:pic>
      <p:pic>
        <p:nvPicPr>
          <p:cNvPr id="489" name="Google Shape;489;g1ea81be7aeb_1_230"/>
          <p:cNvPicPr preferRelativeResize="0"/>
          <p:nvPr/>
        </p:nvPicPr>
        <p:blipFill rotWithShape="1">
          <a:blip r:embed="rId6">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493" name="Shape 493"/>
        <p:cNvGrpSpPr/>
        <p:nvPr/>
      </p:nvGrpSpPr>
      <p:grpSpPr>
        <a:xfrm>
          <a:off x="0" y="0"/>
          <a:ext cx="0" cy="0"/>
          <a:chOff x="0" y="0"/>
          <a:chExt cx="0" cy="0"/>
        </a:xfrm>
      </p:grpSpPr>
      <p:sp>
        <p:nvSpPr>
          <p:cNvPr id="494" name="Google Shape;494;g1ea81be7aeb_1_252"/>
          <p:cNvSpPr txBox="1"/>
          <p:nvPr/>
        </p:nvSpPr>
        <p:spPr>
          <a:xfrm>
            <a:off x="698700" y="2349625"/>
            <a:ext cx="7746600" cy="153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PY" sz="4400">
                <a:solidFill>
                  <a:schemeClr val="dk1"/>
                </a:solidFill>
              </a:rPr>
              <a:t>¿Cómo elegimos las variables?</a:t>
            </a:r>
            <a:endParaRPr/>
          </a:p>
        </p:txBody>
      </p:sp>
      <p:pic>
        <p:nvPicPr>
          <p:cNvPr id="495" name="Google Shape;495;g1ea81be7aeb_1_252"/>
          <p:cNvPicPr preferRelativeResize="0"/>
          <p:nvPr/>
        </p:nvPicPr>
        <p:blipFill rotWithShape="1">
          <a:blip r:embed="rId4">
            <a:alphaModFix/>
          </a:blip>
          <a:srcRect b="32377" l="24783" r="21988" t="32468"/>
          <a:stretch/>
        </p:blipFill>
        <p:spPr>
          <a:xfrm>
            <a:off x="6462824" y="228100"/>
            <a:ext cx="2431401" cy="903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499" name="Shape 499"/>
        <p:cNvGrpSpPr/>
        <p:nvPr/>
      </p:nvGrpSpPr>
      <p:grpSpPr>
        <a:xfrm>
          <a:off x="0" y="0"/>
          <a:ext cx="0" cy="0"/>
          <a:chOff x="0" y="0"/>
          <a:chExt cx="0" cy="0"/>
        </a:xfrm>
      </p:grpSpPr>
      <p:pic>
        <p:nvPicPr>
          <p:cNvPr id="500" name="Google Shape;500;g1ea81be7aeb_1_266"/>
          <p:cNvPicPr preferRelativeResize="0"/>
          <p:nvPr/>
        </p:nvPicPr>
        <p:blipFill rotWithShape="1">
          <a:blip r:embed="rId4">
            <a:alphaModFix/>
          </a:blip>
          <a:srcRect b="32377" l="24783" r="21988" t="32468"/>
          <a:stretch/>
        </p:blipFill>
        <p:spPr>
          <a:xfrm>
            <a:off x="6462824" y="228100"/>
            <a:ext cx="2431401" cy="903300"/>
          </a:xfrm>
          <a:prstGeom prst="rect">
            <a:avLst/>
          </a:prstGeom>
          <a:noFill/>
          <a:ln>
            <a:noFill/>
          </a:ln>
        </p:spPr>
      </p:pic>
      <p:sp>
        <p:nvSpPr>
          <p:cNvPr id="501" name="Google Shape;501;g1ea81be7aeb_1_266"/>
          <p:cNvSpPr/>
          <p:nvPr/>
        </p:nvSpPr>
        <p:spPr>
          <a:xfrm>
            <a:off x="6213478" y="2512146"/>
            <a:ext cx="2066700" cy="1276200"/>
          </a:xfrm>
          <a:prstGeom prst="roundRect">
            <a:avLst>
              <a:gd fmla="val 3678"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a:latin typeface="Roboto Slab"/>
                <a:ea typeface="Roboto Slab"/>
                <a:cs typeface="Roboto Slab"/>
                <a:sym typeface="Roboto Slab"/>
              </a:rPr>
              <a:t>Interactivos</a:t>
            </a:r>
            <a:endParaRPr b="1">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Afecto</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Pertenencia</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Apoyo</a:t>
            </a:r>
            <a:endParaRPr sz="1200">
              <a:latin typeface="Roboto Slab"/>
              <a:ea typeface="Roboto Slab"/>
              <a:cs typeface="Roboto Slab"/>
              <a:sym typeface="Roboto Slab"/>
            </a:endParaRPr>
          </a:p>
        </p:txBody>
      </p:sp>
      <p:sp>
        <p:nvSpPr>
          <p:cNvPr id="502" name="Google Shape;502;g1ea81be7aeb_1_266"/>
          <p:cNvSpPr/>
          <p:nvPr/>
        </p:nvSpPr>
        <p:spPr>
          <a:xfrm>
            <a:off x="4137889" y="2512146"/>
            <a:ext cx="2066700" cy="1276200"/>
          </a:xfrm>
          <a:prstGeom prst="roundRect">
            <a:avLst>
              <a:gd fmla="val 3679"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a:latin typeface="Roboto Slab"/>
                <a:ea typeface="Roboto Slab"/>
                <a:cs typeface="Roboto Slab"/>
                <a:sym typeface="Roboto Slab"/>
              </a:rPr>
              <a:t>Suprapersonal</a:t>
            </a:r>
            <a:endParaRPr b="1">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Belleza</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Conocimiento</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Madurez</a:t>
            </a:r>
            <a:endParaRPr sz="1200">
              <a:latin typeface="Roboto Slab"/>
              <a:ea typeface="Roboto Slab"/>
              <a:cs typeface="Roboto Slab"/>
              <a:sym typeface="Roboto Slab"/>
            </a:endParaRPr>
          </a:p>
        </p:txBody>
      </p:sp>
      <p:sp>
        <p:nvSpPr>
          <p:cNvPr id="503" name="Google Shape;503;g1ea81be7aeb_1_266"/>
          <p:cNvSpPr/>
          <p:nvPr/>
        </p:nvSpPr>
        <p:spPr>
          <a:xfrm>
            <a:off x="2071417" y="2512146"/>
            <a:ext cx="2066700" cy="1276200"/>
          </a:xfrm>
          <a:prstGeom prst="roundRect">
            <a:avLst>
              <a:gd fmla="val 4966"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a:latin typeface="Roboto Slab"/>
                <a:ea typeface="Roboto Slab"/>
                <a:cs typeface="Roboto Slab"/>
                <a:sym typeface="Roboto Slab"/>
              </a:rPr>
              <a:t>Experimentacion</a:t>
            </a:r>
            <a:endParaRPr b="1">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Emoción</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Placer</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Sexualidad</a:t>
            </a:r>
            <a:endParaRPr sz="1200">
              <a:latin typeface="Roboto Slab"/>
              <a:ea typeface="Roboto Slab"/>
              <a:cs typeface="Roboto Slab"/>
              <a:sym typeface="Roboto Slab"/>
            </a:endParaRPr>
          </a:p>
        </p:txBody>
      </p:sp>
      <p:sp>
        <p:nvSpPr>
          <p:cNvPr id="504" name="Google Shape;504;g1ea81be7aeb_1_266"/>
          <p:cNvSpPr/>
          <p:nvPr/>
        </p:nvSpPr>
        <p:spPr>
          <a:xfrm>
            <a:off x="6204310" y="3788534"/>
            <a:ext cx="2066700" cy="1276200"/>
          </a:xfrm>
          <a:prstGeom prst="roundRect">
            <a:avLst>
              <a:gd fmla="val 1106"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a:latin typeface="Roboto Slab"/>
                <a:ea typeface="Roboto Slab"/>
                <a:cs typeface="Roboto Slab"/>
                <a:sym typeface="Roboto Slab"/>
              </a:rPr>
              <a:t>Normativos</a:t>
            </a:r>
            <a:endParaRPr b="1">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Obediencia</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Religiosidad</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Tradición</a:t>
            </a:r>
            <a:endParaRPr sz="1200">
              <a:latin typeface="Roboto Slab"/>
              <a:ea typeface="Roboto Slab"/>
              <a:cs typeface="Roboto Slab"/>
              <a:sym typeface="Roboto Slab"/>
            </a:endParaRPr>
          </a:p>
        </p:txBody>
      </p:sp>
      <p:sp>
        <p:nvSpPr>
          <p:cNvPr id="505" name="Google Shape;505;g1ea81be7aeb_1_266"/>
          <p:cNvSpPr/>
          <p:nvPr/>
        </p:nvSpPr>
        <p:spPr>
          <a:xfrm>
            <a:off x="4137889" y="3788534"/>
            <a:ext cx="2066700" cy="1276200"/>
          </a:xfrm>
          <a:prstGeom prst="roundRect">
            <a:avLst>
              <a:gd fmla="val 2267"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a:latin typeface="Roboto Slab"/>
                <a:ea typeface="Roboto Slab"/>
                <a:cs typeface="Roboto Slab"/>
                <a:sym typeface="Roboto Slab"/>
              </a:rPr>
              <a:t>Existencia</a:t>
            </a:r>
            <a:endParaRPr b="1">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Salud</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Estabilidad</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Supervivencia</a:t>
            </a:r>
            <a:endParaRPr b="1">
              <a:latin typeface="Roboto Slab"/>
              <a:ea typeface="Roboto Slab"/>
              <a:cs typeface="Roboto Slab"/>
              <a:sym typeface="Roboto Slab"/>
            </a:endParaRPr>
          </a:p>
        </p:txBody>
      </p:sp>
      <p:sp>
        <p:nvSpPr>
          <p:cNvPr id="506" name="Google Shape;506;g1ea81be7aeb_1_266"/>
          <p:cNvSpPr/>
          <p:nvPr/>
        </p:nvSpPr>
        <p:spPr>
          <a:xfrm>
            <a:off x="2071417" y="3779274"/>
            <a:ext cx="2066700" cy="1276200"/>
          </a:xfrm>
          <a:prstGeom prst="roundRect">
            <a:avLst>
              <a:gd fmla="val 2945"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a:latin typeface="Roboto Slab"/>
                <a:ea typeface="Roboto Slab"/>
                <a:cs typeface="Roboto Slab"/>
                <a:sym typeface="Roboto Slab"/>
              </a:rPr>
              <a:t>Realización</a:t>
            </a:r>
            <a:endParaRPr b="1">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Poder</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Prestigio</a:t>
            </a:r>
            <a:endParaRPr sz="12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1200">
                <a:latin typeface="Roboto Slab"/>
                <a:ea typeface="Roboto Slab"/>
                <a:cs typeface="Roboto Slab"/>
                <a:sym typeface="Roboto Slab"/>
              </a:rPr>
              <a:t>Éxito</a:t>
            </a:r>
            <a:endParaRPr sz="1200">
              <a:latin typeface="Roboto Slab"/>
              <a:ea typeface="Roboto Slab"/>
              <a:cs typeface="Roboto Slab"/>
              <a:sym typeface="Roboto Slab"/>
            </a:endParaRPr>
          </a:p>
        </p:txBody>
      </p:sp>
      <p:sp>
        <p:nvSpPr>
          <p:cNvPr id="507" name="Google Shape;507;g1ea81be7aeb_1_266"/>
          <p:cNvSpPr/>
          <p:nvPr/>
        </p:nvSpPr>
        <p:spPr>
          <a:xfrm>
            <a:off x="2071418" y="2149562"/>
            <a:ext cx="2066700" cy="362400"/>
          </a:xfrm>
          <a:prstGeom prst="roundRect">
            <a:avLst>
              <a:gd fmla="val 16667" name="adj"/>
            </a:avLst>
          </a:prstGeom>
          <a:solidFill>
            <a:srgbClr val="008B9E"/>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s-PY" sz="1200">
                <a:solidFill>
                  <a:srgbClr val="EFEFEF"/>
                </a:solidFill>
                <a:latin typeface="Roboto Slab"/>
                <a:ea typeface="Roboto Slab"/>
                <a:cs typeface="Roboto Slab"/>
                <a:sym typeface="Roboto Slab"/>
              </a:rPr>
              <a:t>Metas personales</a:t>
            </a:r>
            <a:endParaRPr sz="1200">
              <a:solidFill>
                <a:srgbClr val="EFEFEF"/>
              </a:solidFill>
              <a:latin typeface="Roboto Slab"/>
              <a:ea typeface="Roboto Slab"/>
              <a:cs typeface="Roboto Slab"/>
              <a:sym typeface="Roboto Slab"/>
            </a:endParaRPr>
          </a:p>
        </p:txBody>
      </p:sp>
      <p:sp>
        <p:nvSpPr>
          <p:cNvPr id="508" name="Google Shape;508;g1ea81be7aeb_1_266"/>
          <p:cNvSpPr/>
          <p:nvPr/>
        </p:nvSpPr>
        <p:spPr>
          <a:xfrm>
            <a:off x="4137864" y="2149562"/>
            <a:ext cx="2066700" cy="362400"/>
          </a:xfrm>
          <a:prstGeom prst="roundRect">
            <a:avLst>
              <a:gd fmla="val 16667" name="adj"/>
            </a:avLst>
          </a:prstGeom>
          <a:solidFill>
            <a:srgbClr val="008B9E"/>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s-PY" sz="1200">
                <a:solidFill>
                  <a:srgbClr val="EFEFEF"/>
                </a:solidFill>
                <a:latin typeface="Roboto Slab"/>
                <a:ea typeface="Roboto Slab"/>
                <a:cs typeface="Roboto Slab"/>
                <a:sym typeface="Roboto Slab"/>
              </a:rPr>
              <a:t>Objetivos centrales</a:t>
            </a:r>
            <a:endParaRPr sz="1200">
              <a:solidFill>
                <a:srgbClr val="EFEFEF"/>
              </a:solidFill>
              <a:latin typeface="Roboto Slab"/>
              <a:ea typeface="Roboto Slab"/>
              <a:cs typeface="Roboto Slab"/>
              <a:sym typeface="Roboto Slab"/>
            </a:endParaRPr>
          </a:p>
        </p:txBody>
      </p:sp>
      <p:sp>
        <p:nvSpPr>
          <p:cNvPr id="509" name="Google Shape;509;g1ea81be7aeb_1_266"/>
          <p:cNvSpPr/>
          <p:nvPr/>
        </p:nvSpPr>
        <p:spPr>
          <a:xfrm>
            <a:off x="6204310" y="2149562"/>
            <a:ext cx="2066700" cy="362400"/>
          </a:xfrm>
          <a:prstGeom prst="roundRect">
            <a:avLst>
              <a:gd fmla="val 16667" name="adj"/>
            </a:avLst>
          </a:prstGeom>
          <a:solidFill>
            <a:srgbClr val="008B9E"/>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s-PY" sz="1200">
                <a:solidFill>
                  <a:srgbClr val="EFEFEF"/>
                </a:solidFill>
                <a:latin typeface="Roboto Slab"/>
                <a:ea typeface="Roboto Slab"/>
                <a:cs typeface="Roboto Slab"/>
                <a:sym typeface="Roboto Slab"/>
              </a:rPr>
              <a:t>Metas sociales</a:t>
            </a:r>
            <a:endParaRPr sz="1200">
              <a:solidFill>
                <a:srgbClr val="EFEFEF"/>
              </a:solidFill>
              <a:latin typeface="Roboto Slab"/>
              <a:ea typeface="Roboto Slab"/>
              <a:cs typeface="Roboto Slab"/>
              <a:sym typeface="Roboto Slab"/>
            </a:endParaRPr>
          </a:p>
        </p:txBody>
      </p:sp>
      <p:sp>
        <p:nvSpPr>
          <p:cNvPr id="510" name="Google Shape;510;g1ea81be7aeb_1_266"/>
          <p:cNvSpPr/>
          <p:nvPr/>
        </p:nvSpPr>
        <p:spPr>
          <a:xfrm rot="-5400000">
            <a:off x="1172525" y="2903554"/>
            <a:ext cx="1288800" cy="493200"/>
          </a:xfrm>
          <a:prstGeom prst="roundRect">
            <a:avLst>
              <a:gd fmla="val 16667" name="adj"/>
            </a:avLst>
          </a:prstGeom>
          <a:solidFill>
            <a:srgbClr val="008B9E"/>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s-PY" sz="1200">
                <a:solidFill>
                  <a:srgbClr val="EFEFEF"/>
                </a:solidFill>
                <a:latin typeface="Roboto Slab"/>
                <a:ea typeface="Roboto Slab"/>
                <a:cs typeface="Roboto Slab"/>
                <a:sym typeface="Roboto Slab"/>
              </a:rPr>
              <a:t>Necesidades de prosperar</a:t>
            </a:r>
            <a:endParaRPr sz="1200">
              <a:solidFill>
                <a:srgbClr val="FFFFFF"/>
              </a:solidFill>
              <a:latin typeface="Roboto Slab"/>
              <a:ea typeface="Roboto Slab"/>
              <a:cs typeface="Roboto Slab"/>
              <a:sym typeface="Roboto Slab"/>
            </a:endParaRPr>
          </a:p>
        </p:txBody>
      </p:sp>
      <p:sp>
        <p:nvSpPr>
          <p:cNvPr id="511" name="Google Shape;511;g1ea81be7aeb_1_266"/>
          <p:cNvSpPr/>
          <p:nvPr/>
        </p:nvSpPr>
        <p:spPr>
          <a:xfrm rot="-5400000">
            <a:off x="1167228" y="4174475"/>
            <a:ext cx="1288800" cy="504300"/>
          </a:xfrm>
          <a:prstGeom prst="roundRect">
            <a:avLst>
              <a:gd fmla="val 16667" name="adj"/>
            </a:avLst>
          </a:prstGeom>
          <a:solidFill>
            <a:srgbClr val="008B9E"/>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s-PY" sz="1200">
                <a:solidFill>
                  <a:srgbClr val="EFEFEF"/>
                </a:solidFill>
                <a:latin typeface="Roboto Slab"/>
                <a:ea typeface="Roboto Slab"/>
                <a:cs typeface="Roboto Slab"/>
                <a:sym typeface="Roboto Slab"/>
              </a:rPr>
              <a:t>Necesidades de supervivencia</a:t>
            </a:r>
            <a:endParaRPr sz="1200">
              <a:solidFill>
                <a:srgbClr val="FFFFFF"/>
              </a:solidFill>
              <a:latin typeface="Roboto Slab"/>
              <a:ea typeface="Roboto Slab"/>
              <a:cs typeface="Roboto Slab"/>
              <a:sym typeface="Roboto Slab"/>
            </a:endParaRPr>
          </a:p>
        </p:txBody>
      </p:sp>
      <p:sp>
        <p:nvSpPr>
          <p:cNvPr id="512" name="Google Shape;512;g1ea81be7aeb_1_266"/>
          <p:cNvSpPr/>
          <p:nvPr/>
        </p:nvSpPr>
        <p:spPr>
          <a:xfrm rot="-5400000">
            <a:off x="-71738" y="3441401"/>
            <a:ext cx="2559600" cy="688500"/>
          </a:xfrm>
          <a:prstGeom prst="roundRect">
            <a:avLst>
              <a:gd fmla="val 16667" name="adj"/>
            </a:avLst>
          </a:prstGeom>
          <a:solidFill>
            <a:srgbClr val="00A3B8"/>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a:solidFill>
                  <a:srgbClr val="EFEFEF"/>
                </a:solidFill>
                <a:latin typeface="Roboto Slab"/>
                <a:ea typeface="Roboto Slab"/>
                <a:cs typeface="Roboto Slab"/>
                <a:sym typeface="Roboto Slab"/>
              </a:rPr>
              <a:t>Valores como expresiones de necesidades</a:t>
            </a:r>
            <a:endParaRPr>
              <a:solidFill>
                <a:srgbClr val="EFEFEF"/>
              </a:solidFill>
              <a:latin typeface="Roboto Slab"/>
              <a:ea typeface="Roboto Slab"/>
              <a:cs typeface="Roboto Slab"/>
              <a:sym typeface="Roboto Slab"/>
            </a:endParaRPr>
          </a:p>
        </p:txBody>
      </p:sp>
      <p:sp>
        <p:nvSpPr>
          <p:cNvPr id="513" name="Google Shape;513;g1ea81be7aeb_1_266"/>
          <p:cNvSpPr/>
          <p:nvPr/>
        </p:nvSpPr>
        <p:spPr>
          <a:xfrm>
            <a:off x="2071418" y="1786975"/>
            <a:ext cx="6208500" cy="362400"/>
          </a:xfrm>
          <a:prstGeom prst="roundRect">
            <a:avLst>
              <a:gd fmla="val 16667" name="adj"/>
            </a:avLst>
          </a:prstGeom>
          <a:solidFill>
            <a:srgbClr val="00A3B8"/>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a:solidFill>
                  <a:srgbClr val="FFFFFF"/>
                </a:solidFill>
                <a:latin typeface="Roboto Slab"/>
                <a:ea typeface="Roboto Slab"/>
                <a:cs typeface="Roboto Slab"/>
                <a:sym typeface="Roboto Slab"/>
              </a:rPr>
              <a:t> Valores como guías de acciones</a:t>
            </a:r>
            <a:endParaRPr b="1">
              <a:solidFill>
                <a:srgbClr val="FFFFFF"/>
              </a:solidFill>
              <a:latin typeface="Roboto Slab"/>
              <a:ea typeface="Roboto Slab"/>
              <a:cs typeface="Roboto Slab"/>
              <a:sym typeface="Roboto Slab"/>
            </a:endParaRPr>
          </a:p>
        </p:txBody>
      </p:sp>
      <p:sp>
        <p:nvSpPr>
          <p:cNvPr id="514" name="Google Shape;514;g1ea81be7aeb_1_266"/>
          <p:cNvSpPr txBox="1"/>
          <p:nvPr/>
        </p:nvSpPr>
        <p:spPr>
          <a:xfrm>
            <a:off x="581475" y="922525"/>
            <a:ext cx="6445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3000"/>
              <a:buFont typeface="Arial"/>
              <a:buNone/>
            </a:pPr>
            <a:r>
              <a:rPr lang="es-PY" sz="3000">
                <a:solidFill>
                  <a:srgbClr val="00A3B6"/>
                </a:solidFill>
                <a:latin typeface="Arial Black"/>
                <a:ea typeface="Arial Black"/>
                <a:cs typeface="Arial Black"/>
                <a:sym typeface="Arial Black"/>
              </a:rPr>
              <a:t>Dimensión</a:t>
            </a:r>
            <a:r>
              <a:rPr lang="es-PY" sz="3000">
                <a:solidFill>
                  <a:srgbClr val="00A3B6"/>
                </a:solidFill>
                <a:latin typeface="Arial Black"/>
                <a:ea typeface="Arial Black"/>
                <a:cs typeface="Arial Black"/>
                <a:sym typeface="Arial Black"/>
              </a:rPr>
              <a:t> de los valores</a:t>
            </a:r>
            <a:endParaRPr b="0" i="0" sz="3000" u="none" cap="none" strike="noStrike">
              <a:solidFill>
                <a:srgbClr val="000000"/>
              </a:solidFill>
              <a:latin typeface="Arial Black"/>
              <a:ea typeface="Arial Black"/>
              <a:cs typeface="Arial Black"/>
              <a:sym typeface="Arial Black"/>
            </a:endParaRPr>
          </a:p>
        </p:txBody>
      </p:sp>
      <p:pic>
        <p:nvPicPr>
          <p:cNvPr id="515" name="Google Shape;515;g1ea81be7aeb_1_266"/>
          <p:cNvPicPr preferRelativeResize="0"/>
          <p:nvPr/>
        </p:nvPicPr>
        <p:blipFill>
          <a:blip r:embed="rId5">
            <a:alphaModFix/>
          </a:blip>
          <a:stretch>
            <a:fillRect/>
          </a:stretch>
        </p:blipFill>
        <p:spPr>
          <a:xfrm>
            <a:off x="-165070" y="939825"/>
            <a:ext cx="485627" cy="611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pic>
        <p:nvPicPr>
          <p:cNvPr id="205" name="Google Shape;205;g297240163bf_0_1445"/>
          <p:cNvPicPr preferRelativeResize="0"/>
          <p:nvPr/>
        </p:nvPicPr>
        <p:blipFill rotWithShape="1">
          <a:blip r:embed="rId4">
            <a:alphaModFix/>
          </a:blip>
          <a:srcRect b="0" l="0" r="0" t="2276"/>
          <a:stretch/>
        </p:blipFill>
        <p:spPr>
          <a:xfrm>
            <a:off x="0" y="1090438"/>
            <a:ext cx="9144003" cy="4827825"/>
          </a:xfrm>
          <a:prstGeom prst="rect">
            <a:avLst/>
          </a:prstGeom>
          <a:noFill/>
          <a:ln>
            <a:noFill/>
          </a:ln>
        </p:spPr>
      </p:pic>
      <p:sp>
        <p:nvSpPr>
          <p:cNvPr id="206" name="Google Shape;206;g297240163bf_0_1445"/>
          <p:cNvSpPr txBox="1"/>
          <p:nvPr/>
        </p:nvSpPr>
        <p:spPr>
          <a:xfrm>
            <a:off x="282300" y="241150"/>
            <a:ext cx="85794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PY" sz="3300">
                <a:solidFill>
                  <a:schemeClr val="dk2"/>
                </a:solidFill>
              </a:rPr>
              <a:t>La Diversidad</a:t>
            </a:r>
            <a:endParaRPr b="1" sz="33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19" name="Shape 519"/>
        <p:cNvGrpSpPr/>
        <p:nvPr/>
      </p:nvGrpSpPr>
      <p:grpSpPr>
        <a:xfrm>
          <a:off x="0" y="0"/>
          <a:ext cx="0" cy="0"/>
          <a:chOff x="0" y="0"/>
          <a:chExt cx="0" cy="0"/>
        </a:xfrm>
      </p:grpSpPr>
      <p:pic>
        <p:nvPicPr>
          <p:cNvPr id="520" name="Google Shape;520;g1ea81be7aeb_1_327"/>
          <p:cNvPicPr preferRelativeResize="0"/>
          <p:nvPr/>
        </p:nvPicPr>
        <p:blipFill rotWithShape="1">
          <a:blip r:embed="rId4">
            <a:alphaModFix/>
          </a:blip>
          <a:srcRect b="32377" l="24783" r="21988" t="32468"/>
          <a:stretch/>
        </p:blipFill>
        <p:spPr>
          <a:xfrm>
            <a:off x="6462824" y="228100"/>
            <a:ext cx="2431401" cy="903300"/>
          </a:xfrm>
          <a:prstGeom prst="rect">
            <a:avLst/>
          </a:prstGeom>
          <a:noFill/>
          <a:ln>
            <a:noFill/>
          </a:ln>
        </p:spPr>
      </p:pic>
      <p:sp>
        <p:nvSpPr>
          <p:cNvPr id="521" name="Google Shape;521;g1ea81be7aeb_1_327"/>
          <p:cNvSpPr txBox="1"/>
          <p:nvPr/>
        </p:nvSpPr>
        <p:spPr>
          <a:xfrm>
            <a:off x="581475" y="922525"/>
            <a:ext cx="6445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s-PY" sz="3000">
                <a:solidFill>
                  <a:srgbClr val="00A3B6"/>
                </a:solidFill>
                <a:latin typeface="Arial Black"/>
                <a:ea typeface="Arial Black"/>
                <a:cs typeface="Arial Black"/>
                <a:sym typeface="Arial Black"/>
              </a:rPr>
              <a:t>Evolución según valores</a:t>
            </a:r>
            <a:endParaRPr sz="3000">
              <a:solidFill>
                <a:srgbClr val="00A3B6"/>
              </a:solidFill>
              <a:latin typeface="Arial Black"/>
              <a:ea typeface="Arial Black"/>
              <a:cs typeface="Arial Black"/>
              <a:sym typeface="Arial Black"/>
            </a:endParaRPr>
          </a:p>
        </p:txBody>
      </p:sp>
      <p:pic>
        <p:nvPicPr>
          <p:cNvPr id="522" name="Google Shape;522;g1ea81be7aeb_1_327"/>
          <p:cNvPicPr preferRelativeResize="0"/>
          <p:nvPr/>
        </p:nvPicPr>
        <p:blipFill>
          <a:blip r:embed="rId5">
            <a:alphaModFix/>
          </a:blip>
          <a:stretch>
            <a:fillRect/>
          </a:stretch>
        </p:blipFill>
        <p:spPr>
          <a:xfrm>
            <a:off x="-165070" y="939825"/>
            <a:ext cx="485627" cy="611900"/>
          </a:xfrm>
          <a:prstGeom prst="rect">
            <a:avLst/>
          </a:prstGeom>
          <a:noFill/>
          <a:ln>
            <a:noFill/>
          </a:ln>
        </p:spPr>
      </p:pic>
      <p:pic>
        <p:nvPicPr>
          <p:cNvPr id="523" name="Google Shape;523;g1ea81be7aeb_1_327"/>
          <p:cNvPicPr preferRelativeResize="0"/>
          <p:nvPr/>
        </p:nvPicPr>
        <p:blipFill rotWithShape="1">
          <a:blip r:embed="rId6">
            <a:alphaModFix/>
          </a:blip>
          <a:srcRect b="0" l="0" r="0" t="0"/>
          <a:stretch/>
        </p:blipFill>
        <p:spPr>
          <a:xfrm>
            <a:off x="2630751" y="1746600"/>
            <a:ext cx="5613480" cy="3685849"/>
          </a:xfrm>
          <a:prstGeom prst="rect">
            <a:avLst/>
          </a:prstGeom>
          <a:noFill/>
          <a:ln>
            <a:noFill/>
          </a:ln>
        </p:spPr>
      </p:pic>
      <p:sp>
        <p:nvSpPr>
          <p:cNvPr id="524" name="Google Shape;524;g1ea81be7aeb_1_327"/>
          <p:cNvSpPr txBox="1"/>
          <p:nvPr/>
        </p:nvSpPr>
        <p:spPr>
          <a:xfrm>
            <a:off x="581475" y="3211825"/>
            <a:ext cx="1829700" cy="7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PY"/>
              <a:t>Experimentación</a:t>
            </a:r>
            <a:endParaRPr b="1"/>
          </a:p>
          <a:p>
            <a:pPr indent="0" lvl="0" marL="0" rtl="0" algn="ctr">
              <a:spcBef>
                <a:spcPts val="0"/>
              </a:spcBef>
              <a:spcAft>
                <a:spcPts val="0"/>
              </a:spcAft>
              <a:buNone/>
            </a:pPr>
            <a:r>
              <a:rPr b="1" lang="es-PY"/>
              <a:t>Piloto 1</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28" name="Shape 528"/>
        <p:cNvGrpSpPr/>
        <p:nvPr/>
      </p:nvGrpSpPr>
      <p:grpSpPr>
        <a:xfrm>
          <a:off x="0" y="0"/>
          <a:ext cx="0" cy="0"/>
          <a:chOff x="0" y="0"/>
          <a:chExt cx="0" cy="0"/>
        </a:xfrm>
      </p:grpSpPr>
      <p:pic>
        <p:nvPicPr>
          <p:cNvPr id="529" name="Google Shape;529;g1ea81be7aeb_1_349"/>
          <p:cNvPicPr preferRelativeResize="0"/>
          <p:nvPr/>
        </p:nvPicPr>
        <p:blipFill rotWithShape="1">
          <a:blip r:embed="rId4">
            <a:alphaModFix/>
          </a:blip>
          <a:srcRect b="32377" l="24783" r="21988" t="32468"/>
          <a:stretch/>
        </p:blipFill>
        <p:spPr>
          <a:xfrm>
            <a:off x="6462824" y="228100"/>
            <a:ext cx="2431401" cy="903300"/>
          </a:xfrm>
          <a:prstGeom prst="rect">
            <a:avLst/>
          </a:prstGeom>
          <a:noFill/>
          <a:ln>
            <a:noFill/>
          </a:ln>
        </p:spPr>
      </p:pic>
      <p:sp>
        <p:nvSpPr>
          <p:cNvPr id="530" name="Google Shape;530;g1ea81be7aeb_1_349"/>
          <p:cNvSpPr txBox="1"/>
          <p:nvPr/>
        </p:nvSpPr>
        <p:spPr>
          <a:xfrm>
            <a:off x="581475" y="922525"/>
            <a:ext cx="6445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s-PY" sz="3000">
                <a:solidFill>
                  <a:srgbClr val="00A3B6"/>
                </a:solidFill>
                <a:latin typeface="Arial Black"/>
                <a:ea typeface="Arial Black"/>
                <a:cs typeface="Arial Black"/>
                <a:sym typeface="Arial Black"/>
              </a:rPr>
              <a:t>Evolución enfocada en líderes</a:t>
            </a:r>
            <a:endParaRPr sz="3000">
              <a:solidFill>
                <a:srgbClr val="00A3B6"/>
              </a:solidFill>
              <a:latin typeface="Arial Black"/>
              <a:ea typeface="Arial Black"/>
              <a:cs typeface="Arial Black"/>
              <a:sym typeface="Arial Black"/>
            </a:endParaRPr>
          </a:p>
        </p:txBody>
      </p:sp>
      <p:pic>
        <p:nvPicPr>
          <p:cNvPr id="531" name="Google Shape;531;g1ea81be7aeb_1_349"/>
          <p:cNvPicPr preferRelativeResize="0"/>
          <p:nvPr/>
        </p:nvPicPr>
        <p:blipFill>
          <a:blip r:embed="rId5">
            <a:alphaModFix/>
          </a:blip>
          <a:stretch>
            <a:fillRect/>
          </a:stretch>
        </p:blipFill>
        <p:spPr>
          <a:xfrm>
            <a:off x="-165070" y="939825"/>
            <a:ext cx="485627" cy="611900"/>
          </a:xfrm>
          <a:prstGeom prst="rect">
            <a:avLst/>
          </a:prstGeom>
          <a:noFill/>
          <a:ln>
            <a:noFill/>
          </a:ln>
        </p:spPr>
      </p:pic>
      <p:sp>
        <p:nvSpPr>
          <p:cNvPr id="532" name="Google Shape;532;g1ea81be7aeb_1_349"/>
          <p:cNvSpPr txBox="1"/>
          <p:nvPr/>
        </p:nvSpPr>
        <p:spPr>
          <a:xfrm>
            <a:off x="3054975" y="4417558"/>
            <a:ext cx="260700" cy="36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PY" sz="1100" u="none" cap="none" strike="noStrike">
                <a:solidFill>
                  <a:srgbClr val="000000"/>
                </a:solidFill>
                <a:latin typeface="Times New Roman"/>
                <a:ea typeface="Times New Roman"/>
                <a:cs typeface="Times New Roman"/>
                <a:sym typeface="Times New Roman"/>
              </a:rPr>
              <a:t>+</a:t>
            </a:r>
            <a:endParaRPr b="1" i="0" sz="1100" u="none" cap="none" strike="noStrike">
              <a:solidFill>
                <a:srgbClr val="000000"/>
              </a:solidFill>
              <a:latin typeface="Times New Roman"/>
              <a:ea typeface="Times New Roman"/>
              <a:cs typeface="Times New Roman"/>
              <a:sym typeface="Times New Roman"/>
            </a:endParaRPr>
          </a:p>
        </p:txBody>
      </p:sp>
      <p:pic>
        <p:nvPicPr>
          <p:cNvPr id="533" name="Google Shape;533;g1ea81be7aeb_1_349"/>
          <p:cNvPicPr preferRelativeResize="0"/>
          <p:nvPr/>
        </p:nvPicPr>
        <p:blipFill rotWithShape="1">
          <a:blip r:embed="rId6">
            <a:alphaModFix/>
          </a:blip>
          <a:srcRect b="0" l="0" r="0" t="0"/>
          <a:stretch/>
        </p:blipFill>
        <p:spPr>
          <a:xfrm>
            <a:off x="199225" y="1836425"/>
            <a:ext cx="4685575" cy="3628375"/>
          </a:xfrm>
          <a:prstGeom prst="rect">
            <a:avLst/>
          </a:prstGeom>
          <a:noFill/>
          <a:ln>
            <a:noFill/>
          </a:ln>
        </p:spPr>
      </p:pic>
      <p:graphicFrame>
        <p:nvGraphicFramePr>
          <p:cNvPr id="534" name="Google Shape;534;g1ea81be7aeb_1_349"/>
          <p:cNvGraphicFramePr/>
          <p:nvPr/>
        </p:nvGraphicFramePr>
        <p:xfrm>
          <a:off x="4884800" y="3346892"/>
          <a:ext cx="3000000" cy="3000000"/>
        </p:xfrm>
        <a:graphic>
          <a:graphicData uri="http://schemas.openxmlformats.org/drawingml/2006/table">
            <a:tbl>
              <a:tblPr>
                <a:noFill/>
                <a:tableStyleId>{1C02CEAA-E740-4813-9F4F-646892ACA998}</a:tableStyleId>
              </a:tblPr>
              <a:tblGrid>
                <a:gridCol w="532400"/>
                <a:gridCol w="532400"/>
                <a:gridCol w="532400"/>
                <a:gridCol w="532400"/>
                <a:gridCol w="532400"/>
                <a:gridCol w="532400"/>
                <a:gridCol w="532400"/>
                <a:gridCol w="532400"/>
              </a:tblGrid>
              <a:tr h="255400">
                <a:tc gridSpan="2">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Days 1-2</a:t>
                      </a:r>
                      <a:endParaRPr b="1" sz="1600" u="none" cap="none" strike="noStrike">
                        <a:latin typeface="Times New Roman"/>
                        <a:ea typeface="Times New Roman"/>
                        <a:cs typeface="Times New Roman"/>
                        <a:sym typeface="Times New Roman"/>
                      </a:endParaRPr>
                    </a:p>
                  </a:txBody>
                  <a:tcPr marT="24400" marB="24400" marR="18300" marL="18300">
                    <a:solidFill>
                      <a:srgbClr val="D9D9D9"/>
                    </a:solidFill>
                  </a:tcPr>
                </a:tc>
                <a:tc hMerge="1"/>
                <a:tc gridSpan="2">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Day 3</a:t>
                      </a:r>
                      <a:endParaRPr b="1" sz="1600" u="none" cap="none" strike="noStrike">
                        <a:latin typeface="Times New Roman"/>
                        <a:ea typeface="Times New Roman"/>
                        <a:cs typeface="Times New Roman"/>
                        <a:sym typeface="Times New Roman"/>
                      </a:endParaRPr>
                    </a:p>
                  </a:txBody>
                  <a:tcPr marT="24400" marB="24400" marR="18300" marL="18300">
                    <a:solidFill>
                      <a:srgbClr val="D9D9D9"/>
                    </a:solidFill>
                  </a:tcPr>
                </a:tc>
                <a:tc hMerge="1"/>
                <a:tc gridSpan="2">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Days 4-8</a:t>
                      </a:r>
                      <a:endParaRPr b="1" sz="1600" u="none" cap="none" strike="noStrike">
                        <a:latin typeface="Times New Roman"/>
                        <a:ea typeface="Times New Roman"/>
                        <a:cs typeface="Times New Roman"/>
                        <a:sym typeface="Times New Roman"/>
                      </a:endParaRPr>
                    </a:p>
                  </a:txBody>
                  <a:tcPr marT="24400" marB="24400" marR="18300" marL="18300">
                    <a:solidFill>
                      <a:srgbClr val="D9D9D9"/>
                    </a:solidFill>
                  </a:tcPr>
                </a:tc>
                <a:tc hMerge="1"/>
                <a:tc gridSpan="2">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Days 9-15</a:t>
                      </a:r>
                      <a:endParaRPr b="1" sz="1600" u="none" cap="none" strike="noStrike">
                        <a:latin typeface="Times New Roman"/>
                        <a:ea typeface="Times New Roman"/>
                        <a:cs typeface="Times New Roman"/>
                        <a:sym typeface="Times New Roman"/>
                      </a:endParaRPr>
                    </a:p>
                  </a:txBody>
                  <a:tcPr marT="24400" marB="24400" marR="18300" marL="18300">
                    <a:solidFill>
                      <a:srgbClr val="D9D9D9"/>
                    </a:solidFill>
                  </a:tcPr>
                </a:tc>
                <a:tc hMerge="1"/>
              </a:tr>
              <a:tr h="234425">
                <a:tc>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ID</a:t>
                      </a:r>
                      <a:endParaRPr b="1" sz="1600" u="none" cap="none" strike="noStrike">
                        <a:latin typeface="Times New Roman"/>
                        <a:ea typeface="Times New Roman"/>
                        <a:cs typeface="Times New Roman"/>
                        <a:sym typeface="Times New Roman"/>
                      </a:endParaRPr>
                    </a:p>
                  </a:txBody>
                  <a:tcPr marT="24400" marB="24400" marR="18300" marL="18300">
                    <a:solidFill>
                      <a:srgbClr val="EFEFE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Cent.</a:t>
                      </a:r>
                      <a:endParaRPr b="1" sz="1600" u="none" cap="none" strike="noStrike">
                        <a:latin typeface="Times New Roman"/>
                        <a:ea typeface="Times New Roman"/>
                        <a:cs typeface="Times New Roman"/>
                        <a:sym typeface="Times New Roman"/>
                      </a:endParaRPr>
                    </a:p>
                  </a:txBody>
                  <a:tcPr marT="24400" marB="24400" marR="18300" marL="18300">
                    <a:solidFill>
                      <a:srgbClr val="EFEFE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ID</a:t>
                      </a:r>
                      <a:endParaRPr b="1" sz="1600" u="none" cap="none" strike="noStrike">
                        <a:latin typeface="Times New Roman"/>
                        <a:ea typeface="Times New Roman"/>
                        <a:cs typeface="Times New Roman"/>
                        <a:sym typeface="Times New Roman"/>
                      </a:endParaRPr>
                    </a:p>
                  </a:txBody>
                  <a:tcPr marT="24400" marB="24400" marR="18300" marL="18300">
                    <a:solidFill>
                      <a:srgbClr val="EFEFE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Cent.</a:t>
                      </a:r>
                      <a:endParaRPr b="1" sz="1600" u="none" cap="none" strike="noStrike">
                        <a:latin typeface="Times New Roman"/>
                        <a:ea typeface="Times New Roman"/>
                        <a:cs typeface="Times New Roman"/>
                        <a:sym typeface="Times New Roman"/>
                      </a:endParaRPr>
                    </a:p>
                  </a:txBody>
                  <a:tcPr marT="24400" marB="24400" marR="18300" marL="18300">
                    <a:solidFill>
                      <a:srgbClr val="EFEFE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ID</a:t>
                      </a:r>
                      <a:endParaRPr b="1" sz="1600" u="none" cap="none" strike="noStrike">
                        <a:latin typeface="Times New Roman"/>
                        <a:ea typeface="Times New Roman"/>
                        <a:cs typeface="Times New Roman"/>
                        <a:sym typeface="Times New Roman"/>
                      </a:endParaRPr>
                    </a:p>
                  </a:txBody>
                  <a:tcPr marT="24400" marB="24400" marR="18300" marL="18300">
                    <a:solidFill>
                      <a:srgbClr val="EFEFE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Cent.</a:t>
                      </a:r>
                      <a:endParaRPr b="1" sz="1600" u="none" cap="none" strike="noStrike">
                        <a:latin typeface="Times New Roman"/>
                        <a:ea typeface="Times New Roman"/>
                        <a:cs typeface="Times New Roman"/>
                        <a:sym typeface="Times New Roman"/>
                      </a:endParaRPr>
                    </a:p>
                  </a:txBody>
                  <a:tcPr marT="24400" marB="24400" marR="18300" marL="18300">
                    <a:solidFill>
                      <a:srgbClr val="EFEFE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ID</a:t>
                      </a:r>
                      <a:endParaRPr b="1" sz="1600" u="none" cap="none" strike="noStrike">
                        <a:latin typeface="Times New Roman"/>
                        <a:ea typeface="Times New Roman"/>
                        <a:cs typeface="Times New Roman"/>
                        <a:sym typeface="Times New Roman"/>
                      </a:endParaRPr>
                    </a:p>
                  </a:txBody>
                  <a:tcPr marT="24400" marB="24400" marR="18300" marL="18300">
                    <a:solidFill>
                      <a:srgbClr val="EFEFE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s-PY" sz="1600" u="none" cap="none" strike="noStrike">
                          <a:latin typeface="Times New Roman"/>
                          <a:ea typeface="Times New Roman"/>
                          <a:cs typeface="Times New Roman"/>
                          <a:sym typeface="Times New Roman"/>
                        </a:rPr>
                        <a:t>Cent.</a:t>
                      </a:r>
                      <a:endParaRPr b="1" sz="1600" u="none" cap="none" strike="noStrike">
                        <a:latin typeface="Times New Roman"/>
                        <a:ea typeface="Times New Roman"/>
                        <a:cs typeface="Times New Roman"/>
                        <a:sym typeface="Times New Roman"/>
                      </a:endParaRPr>
                    </a:p>
                  </a:txBody>
                  <a:tcPr marT="24400" marB="24400" marR="18300" marL="18300">
                    <a:solidFill>
                      <a:srgbClr val="EFEFEF"/>
                    </a:solidFill>
                  </a:tcPr>
                </a:tc>
              </a:tr>
              <a:tr h="234425">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283</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0.77</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241</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0.43</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282</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0.74</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247</a:t>
                      </a:r>
                      <a:endParaRPr sz="1600" u="none" cap="none" strike="noStrike">
                        <a:latin typeface="Times New Roman"/>
                        <a:ea typeface="Times New Roman"/>
                        <a:cs typeface="Times New Roman"/>
                        <a:sym typeface="Times New Roman"/>
                      </a:endParaRPr>
                    </a:p>
                  </a:txBody>
                  <a:tcPr marT="24400" marB="24400" marR="18300" marL="18300">
                    <a:solidFill>
                      <a:srgbClr val="D9EAD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0.65</a:t>
                      </a:r>
                      <a:endParaRPr sz="1600" u="none" cap="none" strike="noStrike">
                        <a:latin typeface="Times New Roman"/>
                        <a:ea typeface="Times New Roman"/>
                        <a:cs typeface="Times New Roman"/>
                        <a:sym typeface="Times New Roman"/>
                      </a:endParaRPr>
                    </a:p>
                  </a:txBody>
                  <a:tcPr marT="24400" marB="24400" marR="18300" marL="18300">
                    <a:solidFill>
                      <a:srgbClr val="D9EAD3"/>
                    </a:solidFill>
                  </a:tcPr>
                </a:tc>
              </a:tr>
              <a:tr h="234425">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279</a:t>
                      </a:r>
                      <a:endParaRPr sz="1600" u="none" cap="none" strike="noStrike">
                        <a:latin typeface="Times New Roman"/>
                        <a:ea typeface="Times New Roman"/>
                        <a:cs typeface="Times New Roman"/>
                        <a:sym typeface="Times New Roman"/>
                      </a:endParaRPr>
                    </a:p>
                  </a:txBody>
                  <a:tcPr marT="24400" marB="24400" marR="18300" marL="18300">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0.75</a:t>
                      </a:r>
                      <a:endParaRPr sz="1600" u="none" cap="none" strike="noStrike">
                        <a:latin typeface="Times New Roman"/>
                        <a:ea typeface="Times New Roman"/>
                        <a:cs typeface="Times New Roman"/>
                        <a:sym typeface="Times New Roman"/>
                      </a:endParaRPr>
                    </a:p>
                  </a:txBody>
                  <a:tcPr marT="24400" marB="24400" marR="18300" marL="18300">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282</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0.4</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279</a:t>
                      </a:r>
                      <a:endParaRPr sz="1600" u="none" cap="none" strike="noStrike">
                        <a:latin typeface="Times New Roman"/>
                        <a:ea typeface="Times New Roman"/>
                        <a:cs typeface="Times New Roman"/>
                        <a:sym typeface="Times New Roman"/>
                      </a:endParaRPr>
                    </a:p>
                  </a:txBody>
                  <a:tcPr marT="24400" marB="24400" marR="18300" marL="18300">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0.61</a:t>
                      </a:r>
                      <a:endParaRPr sz="1600" u="none" cap="none" strike="noStrike">
                        <a:latin typeface="Times New Roman"/>
                        <a:ea typeface="Times New Roman"/>
                        <a:cs typeface="Times New Roman"/>
                        <a:sym typeface="Times New Roman"/>
                      </a:endParaRPr>
                    </a:p>
                  </a:txBody>
                  <a:tcPr marT="24400" marB="24400" marR="18300" marL="18300">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283</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0.6</a:t>
                      </a:r>
                      <a:endParaRPr sz="1600" u="none" cap="none" strike="noStrike">
                        <a:latin typeface="Times New Roman"/>
                        <a:ea typeface="Times New Roman"/>
                        <a:cs typeface="Times New Roman"/>
                        <a:sym typeface="Times New Roman"/>
                      </a:endParaRPr>
                    </a:p>
                  </a:txBody>
                  <a:tcPr marT="24400" marB="24400" marR="18300" marL="18300"/>
                </a:tc>
              </a:tr>
              <a:tr h="234425">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258</a:t>
                      </a:r>
                      <a:endParaRPr sz="1600" u="none" cap="none" strike="noStrike">
                        <a:latin typeface="Times New Roman"/>
                        <a:ea typeface="Times New Roman"/>
                        <a:cs typeface="Times New Roman"/>
                        <a:sym typeface="Times New Roman"/>
                      </a:endParaRPr>
                    </a:p>
                  </a:txBody>
                  <a:tcPr marT="24400" marB="24400" marR="18300" marL="18300">
                    <a:solidFill>
                      <a:srgbClr val="CFE2F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0.72</a:t>
                      </a:r>
                      <a:endParaRPr sz="1600" u="none" cap="none" strike="noStrike">
                        <a:latin typeface="Times New Roman"/>
                        <a:ea typeface="Times New Roman"/>
                        <a:cs typeface="Times New Roman"/>
                        <a:sym typeface="Times New Roman"/>
                      </a:endParaRPr>
                    </a:p>
                  </a:txBody>
                  <a:tcPr marT="24400" marB="24400" marR="18300" marL="18300">
                    <a:solidFill>
                      <a:srgbClr val="CFE2F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258</a:t>
                      </a:r>
                      <a:endParaRPr sz="1600" u="none" cap="none" strike="noStrike">
                        <a:latin typeface="Times New Roman"/>
                        <a:ea typeface="Times New Roman"/>
                        <a:cs typeface="Times New Roman"/>
                        <a:sym typeface="Times New Roman"/>
                      </a:endParaRPr>
                    </a:p>
                  </a:txBody>
                  <a:tcPr marT="24400" marB="24400" marR="18300" marL="18300">
                    <a:solidFill>
                      <a:srgbClr val="CFE2F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0.4</a:t>
                      </a:r>
                      <a:endParaRPr sz="1600" u="none" cap="none" strike="noStrike">
                        <a:latin typeface="Times New Roman"/>
                        <a:ea typeface="Times New Roman"/>
                        <a:cs typeface="Times New Roman"/>
                        <a:sym typeface="Times New Roman"/>
                      </a:endParaRPr>
                    </a:p>
                  </a:txBody>
                  <a:tcPr marT="24400" marB="24400" marR="18300" marL="18300">
                    <a:solidFill>
                      <a:srgbClr val="CFE2F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258</a:t>
                      </a:r>
                      <a:endParaRPr sz="1600" u="none" cap="none" strike="noStrike">
                        <a:latin typeface="Times New Roman"/>
                        <a:ea typeface="Times New Roman"/>
                        <a:cs typeface="Times New Roman"/>
                        <a:sym typeface="Times New Roman"/>
                      </a:endParaRPr>
                    </a:p>
                  </a:txBody>
                  <a:tcPr marT="24400" marB="24400" marR="18300" marL="18300">
                    <a:solidFill>
                      <a:srgbClr val="CFE2F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0.56</a:t>
                      </a:r>
                      <a:endParaRPr sz="1600" u="none" cap="none" strike="noStrike">
                        <a:latin typeface="Times New Roman"/>
                        <a:ea typeface="Times New Roman"/>
                        <a:cs typeface="Times New Roman"/>
                        <a:sym typeface="Times New Roman"/>
                      </a:endParaRPr>
                    </a:p>
                  </a:txBody>
                  <a:tcPr marT="24400" marB="24400" marR="18300" marL="18300">
                    <a:solidFill>
                      <a:srgbClr val="CFE2F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262</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0.54</a:t>
                      </a:r>
                      <a:endParaRPr sz="1600" u="none" cap="none" strike="noStrike">
                        <a:latin typeface="Times New Roman"/>
                        <a:ea typeface="Times New Roman"/>
                        <a:cs typeface="Times New Roman"/>
                        <a:sym typeface="Times New Roman"/>
                      </a:endParaRPr>
                    </a:p>
                  </a:txBody>
                  <a:tcPr marT="24400" marB="24400" marR="18300" marL="18300"/>
                </a:tc>
              </a:tr>
              <a:tr h="234425">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262</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0.66</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247</a:t>
                      </a:r>
                      <a:endParaRPr sz="1600" u="none" cap="none" strike="noStrike">
                        <a:latin typeface="Times New Roman"/>
                        <a:ea typeface="Times New Roman"/>
                        <a:cs typeface="Times New Roman"/>
                        <a:sym typeface="Times New Roman"/>
                      </a:endParaRPr>
                    </a:p>
                  </a:txBody>
                  <a:tcPr marT="24400" marB="24400" marR="18300" marL="18300">
                    <a:solidFill>
                      <a:srgbClr val="D9EAD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0.33</a:t>
                      </a:r>
                      <a:endParaRPr sz="1600" u="none" cap="none" strike="noStrike">
                        <a:latin typeface="Times New Roman"/>
                        <a:ea typeface="Times New Roman"/>
                        <a:cs typeface="Times New Roman"/>
                        <a:sym typeface="Times New Roman"/>
                      </a:endParaRPr>
                    </a:p>
                  </a:txBody>
                  <a:tcPr marT="24400" marB="24400" marR="18300" marL="18300">
                    <a:solidFill>
                      <a:srgbClr val="D9EAD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247</a:t>
                      </a:r>
                      <a:endParaRPr sz="1600" u="none" cap="none" strike="noStrike">
                        <a:latin typeface="Times New Roman"/>
                        <a:ea typeface="Times New Roman"/>
                        <a:cs typeface="Times New Roman"/>
                        <a:sym typeface="Times New Roman"/>
                      </a:endParaRPr>
                    </a:p>
                  </a:txBody>
                  <a:tcPr marT="24400" marB="24400" marR="18300" marL="18300">
                    <a:solidFill>
                      <a:srgbClr val="D9EAD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0.53</a:t>
                      </a:r>
                      <a:endParaRPr sz="1600" u="none" cap="none" strike="noStrike">
                        <a:latin typeface="Times New Roman"/>
                        <a:ea typeface="Times New Roman"/>
                        <a:cs typeface="Times New Roman"/>
                        <a:sym typeface="Times New Roman"/>
                      </a:endParaRPr>
                    </a:p>
                  </a:txBody>
                  <a:tcPr marT="24400" marB="24400" marR="18300" marL="18300">
                    <a:solidFill>
                      <a:srgbClr val="D9EAD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266</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0.48</a:t>
                      </a:r>
                      <a:endParaRPr sz="1600" u="none" cap="none" strike="noStrike">
                        <a:latin typeface="Times New Roman"/>
                        <a:ea typeface="Times New Roman"/>
                        <a:cs typeface="Times New Roman"/>
                        <a:sym typeface="Times New Roman"/>
                      </a:endParaRPr>
                    </a:p>
                  </a:txBody>
                  <a:tcPr marT="24400" marB="24400" marR="18300" marL="18300"/>
                </a:tc>
              </a:tr>
              <a:tr h="234425">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270</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0.66</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279</a:t>
                      </a:r>
                      <a:endParaRPr sz="1600" u="none" cap="none" strike="noStrike">
                        <a:latin typeface="Times New Roman"/>
                        <a:ea typeface="Times New Roman"/>
                        <a:cs typeface="Times New Roman"/>
                        <a:sym typeface="Times New Roman"/>
                      </a:endParaRPr>
                    </a:p>
                  </a:txBody>
                  <a:tcPr marT="24400" marB="24400" marR="18300" marL="18300">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0.3</a:t>
                      </a:r>
                      <a:endParaRPr sz="1600" u="none" cap="none" strike="noStrike">
                        <a:latin typeface="Times New Roman"/>
                        <a:ea typeface="Times New Roman"/>
                        <a:cs typeface="Times New Roman"/>
                        <a:sym typeface="Times New Roman"/>
                      </a:endParaRPr>
                    </a:p>
                  </a:txBody>
                  <a:tcPr marT="24400" marB="24400" marR="18300" marL="18300">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260</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0.46</a:t>
                      </a:r>
                      <a:endParaRPr sz="1600" u="none" cap="none" strike="noStrike">
                        <a:latin typeface="Times New Roman"/>
                        <a:ea typeface="Times New Roman"/>
                        <a:cs typeface="Times New Roman"/>
                        <a:sym typeface="Times New Roman"/>
                      </a:endParaRPr>
                    </a:p>
                  </a:txBody>
                  <a:tcPr marT="24400" marB="24400" marR="18300" marL="18300"/>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258</a:t>
                      </a:r>
                      <a:endParaRPr sz="1600" u="none" cap="none" strike="noStrike">
                        <a:latin typeface="Times New Roman"/>
                        <a:ea typeface="Times New Roman"/>
                        <a:cs typeface="Times New Roman"/>
                        <a:sym typeface="Times New Roman"/>
                      </a:endParaRPr>
                    </a:p>
                  </a:txBody>
                  <a:tcPr marT="24400" marB="24400" marR="18300" marL="18300">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s-PY" sz="1600" u="none" cap="none" strike="noStrike">
                          <a:latin typeface="Times New Roman"/>
                          <a:ea typeface="Times New Roman"/>
                          <a:cs typeface="Times New Roman"/>
                          <a:sym typeface="Times New Roman"/>
                        </a:rPr>
                        <a:t>0.48</a:t>
                      </a:r>
                      <a:endParaRPr sz="1600" u="none" cap="none" strike="noStrike">
                        <a:latin typeface="Times New Roman"/>
                        <a:ea typeface="Times New Roman"/>
                        <a:cs typeface="Times New Roman"/>
                        <a:sym typeface="Times New Roman"/>
                      </a:endParaRPr>
                    </a:p>
                  </a:txBody>
                  <a:tcPr marT="24400" marB="24400" marR="18300" marL="18300">
                    <a:solidFill>
                      <a:srgbClr val="C9DAF8"/>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38" name="Shape 538"/>
        <p:cNvGrpSpPr/>
        <p:nvPr/>
      </p:nvGrpSpPr>
      <p:grpSpPr>
        <a:xfrm>
          <a:off x="0" y="0"/>
          <a:ext cx="0" cy="0"/>
          <a:chOff x="0" y="0"/>
          <a:chExt cx="0" cy="0"/>
        </a:xfrm>
      </p:grpSpPr>
      <p:pic>
        <p:nvPicPr>
          <p:cNvPr id="539" name="Google Shape;539;g1ea81be7aeb_1_286"/>
          <p:cNvPicPr preferRelativeResize="0"/>
          <p:nvPr/>
        </p:nvPicPr>
        <p:blipFill rotWithShape="1">
          <a:blip r:embed="rId4">
            <a:alphaModFix/>
          </a:blip>
          <a:srcRect b="32377" l="24783" r="21988" t="32468"/>
          <a:stretch/>
        </p:blipFill>
        <p:spPr>
          <a:xfrm>
            <a:off x="6462824" y="228100"/>
            <a:ext cx="2431401" cy="903300"/>
          </a:xfrm>
          <a:prstGeom prst="rect">
            <a:avLst/>
          </a:prstGeom>
          <a:noFill/>
          <a:ln>
            <a:noFill/>
          </a:ln>
        </p:spPr>
      </p:pic>
      <p:sp>
        <p:nvSpPr>
          <p:cNvPr id="540" name="Google Shape;540;g1ea81be7aeb_1_286"/>
          <p:cNvSpPr txBox="1"/>
          <p:nvPr/>
        </p:nvSpPr>
        <p:spPr>
          <a:xfrm>
            <a:off x="581475" y="922525"/>
            <a:ext cx="6445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3000"/>
              <a:buFont typeface="Arial"/>
              <a:buNone/>
            </a:pPr>
            <a:r>
              <a:rPr lang="es-PY" sz="3000">
                <a:solidFill>
                  <a:srgbClr val="00A3B6"/>
                </a:solidFill>
                <a:latin typeface="Arial Black"/>
                <a:ea typeface="Arial Black"/>
                <a:cs typeface="Arial Black"/>
                <a:sym typeface="Arial Black"/>
              </a:rPr>
              <a:t>Discusión</a:t>
            </a:r>
            <a:endParaRPr b="0" i="0" sz="3000" u="none" cap="none" strike="noStrike">
              <a:solidFill>
                <a:srgbClr val="000000"/>
              </a:solidFill>
              <a:latin typeface="Arial Black"/>
              <a:ea typeface="Arial Black"/>
              <a:cs typeface="Arial Black"/>
              <a:sym typeface="Arial Black"/>
            </a:endParaRPr>
          </a:p>
        </p:txBody>
      </p:sp>
      <p:pic>
        <p:nvPicPr>
          <p:cNvPr id="541" name="Google Shape;541;g1ea81be7aeb_1_286"/>
          <p:cNvPicPr preferRelativeResize="0"/>
          <p:nvPr/>
        </p:nvPicPr>
        <p:blipFill>
          <a:blip r:embed="rId5">
            <a:alphaModFix/>
          </a:blip>
          <a:stretch>
            <a:fillRect/>
          </a:stretch>
        </p:blipFill>
        <p:spPr>
          <a:xfrm>
            <a:off x="-165070" y="939825"/>
            <a:ext cx="485627" cy="611900"/>
          </a:xfrm>
          <a:prstGeom prst="rect">
            <a:avLst/>
          </a:prstGeom>
          <a:noFill/>
          <a:ln>
            <a:noFill/>
          </a:ln>
        </p:spPr>
      </p:pic>
      <p:sp>
        <p:nvSpPr>
          <p:cNvPr id="542" name="Google Shape;542;g1ea81be7aeb_1_286"/>
          <p:cNvSpPr txBox="1"/>
          <p:nvPr/>
        </p:nvSpPr>
        <p:spPr>
          <a:xfrm>
            <a:off x="521025" y="2089950"/>
            <a:ext cx="7807200" cy="26781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15000"/>
              </a:lnSpc>
              <a:spcBef>
                <a:spcPts val="1200"/>
              </a:spcBef>
              <a:spcAft>
                <a:spcPts val="0"/>
              </a:spcAft>
              <a:buClr>
                <a:schemeClr val="dk1"/>
              </a:buClr>
              <a:buSzPts val="2400"/>
              <a:buFont typeface="Arial"/>
              <a:buChar char="●"/>
            </a:pPr>
            <a:r>
              <a:rPr lang="es-PY" sz="2400">
                <a:solidFill>
                  <a:schemeClr val="dk2"/>
                </a:solidFill>
              </a:rPr>
              <a:t>Algunos valores destacan</a:t>
            </a:r>
            <a:endParaRPr b="0" i="0" sz="2400" u="none" cap="none" strike="noStrike">
              <a:solidFill>
                <a:schemeClr val="dk2"/>
              </a:solidFill>
              <a:latin typeface="Arial"/>
              <a:ea typeface="Arial"/>
              <a:cs typeface="Arial"/>
              <a:sym typeface="Arial"/>
            </a:endParaRPr>
          </a:p>
          <a:p>
            <a:pPr indent="-381000" lvl="0" marL="457200" marR="0" rtl="0" algn="l">
              <a:lnSpc>
                <a:spcPct val="115000"/>
              </a:lnSpc>
              <a:spcBef>
                <a:spcPts val="0"/>
              </a:spcBef>
              <a:spcAft>
                <a:spcPts val="0"/>
              </a:spcAft>
              <a:buClr>
                <a:schemeClr val="dk1"/>
              </a:buClr>
              <a:buSzPts val="2400"/>
              <a:buFont typeface="Arial"/>
              <a:buChar char="●"/>
            </a:pPr>
            <a:r>
              <a:rPr lang="es-PY" sz="2400">
                <a:solidFill>
                  <a:schemeClr val="dk2"/>
                </a:solidFill>
              </a:rPr>
              <a:t>Variaciones entre los pilotos y entre las instituciones</a:t>
            </a:r>
            <a:endParaRPr sz="2400">
              <a:solidFill>
                <a:schemeClr val="dk2"/>
              </a:solidFill>
            </a:endParaRPr>
          </a:p>
          <a:p>
            <a:pPr indent="-381000" lvl="0" marL="457200" marR="0" rtl="0" algn="l">
              <a:lnSpc>
                <a:spcPct val="115000"/>
              </a:lnSpc>
              <a:spcBef>
                <a:spcPts val="0"/>
              </a:spcBef>
              <a:spcAft>
                <a:spcPts val="0"/>
              </a:spcAft>
              <a:buClr>
                <a:schemeClr val="dk1"/>
              </a:buClr>
              <a:buSzPts val="2400"/>
              <a:buChar char="●"/>
            </a:pPr>
            <a:r>
              <a:rPr b="1" lang="es-PY" sz="2400">
                <a:solidFill>
                  <a:schemeClr val="dk2"/>
                </a:solidFill>
              </a:rPr>
              <a:t>Las variables sociodemográficas parecen no tener efecto</a:t>
            </a:r>
            <a:r>
              <a:rPr lang="es-PY" sz="2400">
                <a:solidFill>
                  <a:schemeClr val="dk2"/>
                </a:solidFill>
              </a:rPr>
              <a:t> en predecir la participación</a:t>
            </a:r>
            <a:endParaRPr b="1" i="0" sz="2400" u="none" cap="none" strike="noStrike">
              <a:solidFill>
                <a:schemeClr val="dk2"/>
              </a:solidFill>
              <a:latin typeface="Arial"/>
              <a:ea typeface="Arial"/>
              <a:cs typeface="Arial"/>
              <a:sym typeface="Arial"/>
            </a:endParaRPr>
          </a:p>
          <a:p>
            <a:pPr indent="-381000" lvl="0" marL="457200" marR="0" rtl="0" algn="l">
              <a:lnSpc>
                <a:spcPct val="115000"/>
              </a:lnSpc>
              <a:spcBef>
                <a:spcPts val="0"/>
              </a:spcBef>
              <a:spcAft>
                <a:spcPts val="0"/>
              </a:spcAft>
              <a:buClr>
                <a:schemeClr val="dk1"/>
              </a:buClr>
              <a:buSzPts val="2400"/>
              <a:buChar char="●"/>
            </a:pPr>
            <a:r>
              <a:rPr lang="es-PY" sz="2400">
                <a:solidFill>
                  <a:schemeClr val="dk2"/>
                </a:solidFill>
              </a:rPr>
              <a:t>Los </a:t>
            </a:r>
            <a:r>
              <a:rPr b="1" lang="es-PY" sz="2400">
                <a:solidFill>
                  <a:schemeClr val="dk2"/>
                </a:solidFill>
              </a:rPr>
              <a:t>líderes </a:t>
            </a:r>
            <a:r>
              <a:rPr lang="es-PY" sz="2400">
                <a:solidFill>
                  <a:schemeClr val="dk2"/>
                </a:solidFill>
              </a:rPr>
              <a:t>elegidos suelen </a:t>
            </a:r>
            <a:r>
              <a:rPr b="1" lang="es-PY" sz="2400">
                <a:solidFill>
                  <a:schemeClr val="dk2"/>
                </a:solidFill>
              </a:rPr>
              <a:t>representar los valores promedio</a:t>
            </a:r>
            <a:r>
              <a:rPr lang="es-PY" sz="2400">
                <a:solidFill>
                  <a:schemeClr val="dk2"/>
                </a:solidFill>
              </a:rPr>
              <a:t> de la </a:t>
            </a:r>
            <a:r>
              <a:rPr b="1" lang="es-PY" sz="2400">
                <a:solidFill>
                  <a:schemeClr val="dk2"/>
                </a:solidFill>
              </a:rPr>
              <a:t>comunidad</a:t>
            </a:r>
            <a:endParaRPr b="1" sz="24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6" name="Shape 546"/>
        <p:cNvGrpSpPr/>
        <p:nvPr/>
      </p:nvGrpSpPr>
      <p:grpSpPr>
        <a:xfrm>
          <a:off x="0" y="0"/>
          <a:ext cx="0" cy="0"/>
          <a:chOff x="0" y="0"/>
          <a:chExt cx="0" cy="0"/>
        </a:xfrm>
      </p:grpSpPr>
      <p:sp>
        <p:nvSpPr>
          <p:cNvPr id="547" name="Google Shape;547;g297240163bf_0_197"/>
          <p:cNvSpPr txBox="1"/>
          <p:nvPr/>
        </p:nvSpPr>
        <p:spPr>
          <a:xfrm>
            <a:off x="728550" y="1395993"/>
            <a:ext cx="7686900" cy="1495800"/>
          </a:xfrm>
          <a:prstGeom prst="rect">
            <a:avLst/>
          </a:prstGeom>
          <a:noFill/>
          <a:ln>
            <a:noFill/>
          </a:ln>
        </p:spPr>
        <p:txBody>
          <a:bodyPr anchorCtr="0" anchor="t" bIns="45700" lIns="91425" spcFirstLastPara="1" rIns="91425" wrap="square" tIns="45700">
            <a:noAutofit/>
          </a:bodyPr>
          <a:lstStyle/>
          <a:p>
            <a:pPr indent="0" lvl="0" marL="0" rtl="0" algn="ctr">
              <a:spcBef>
                <a:spcPts val="880"/>
              </a:spcBef>
              <a:spcAft>
                <a:spcPts val="0"/>
              </a:spcAft>
              <a:buNone/>
            </a:pPr>
            <a:r>
              <a:rPr b="1" lang="es-PY" sz="3000">
                <a:solidFill>
                  <a:srgbClr val="00A3B8"/>
                </a:solidFill>
                <a:latin typeface="Arvo"/>
                <a:ea typeface="Arvo"/>
                <a:cs typeface="Arvo"/>
                <a:sym typeface="Arvo"/>
              </a:rPr>
              <a:t>¿Qué factores de diversidad ayudan a encontrar a la persona adecuada para responder una pregunta?</a:t>
            </a:r>
            <a:endParaRPr b="1" sz="3000">
              <a:solidFill>
                <a:srgbClr val="00A3B8"/>
              </a:solidFill>
              <a:latin typeface="Arvo"/>
              <a:ea typeface="Arvo"/>
              <a:cs typeface="Arvo"/>
              <a:sym typeface="Arvo"/>
            </a:endParaRPr>
          </a:p>
        </p:txBody>
      </p:sp>
      <p:pic>
        <p:nvPicPr>
          <p:cNvPr id="548" name="Google Shape;548;g297240163bf_0_197"/>
          <p:cNvPicPr preferRelativeResize="0"/>
          <p:nvPr/>
        </p:nvPicPr>
        <p:blipFill rotWithShape="1">
          <a:blip r:embed="rId4">
            <a:alphaModFix/>
          </a:blip>
          <a:srcRect b="0" l="0" r="0" t="0"/>
          <a:stretch/>
        </p:blipFill>
        <p:spPr>
          <a:xfrm>
            <a:off x="3306250" y="3006219"/>
            <a:ext cx="2641095" cy="2641095"/>
          </a:xfrm>
          <a:prstGeom prst="rect">
            <a:avLst/>
          </a:prstGeom>
          <a:noFill/>
          <a:ln>
            <a:noFill/>
          </a:ln>
        </p:spPr>
      </p:pic>
      <p:pic>
        <p:nvPicPr>
          <p:cNvPr id="549" name="Google Shape;549;g297240163bf_0_197"/>
          <p:cNvPicPr preferRelativeResize="0"/>
          <p:nvPr/>
        </p:nvPicPr>
        <p:blipFill>
          <a:blip r:embed="rId5">
            <a:alphaModFix/>
          </a:blip>
          <a:stretch>
            <a:fillRect/>
          </a:stretch>
        </p:blipFill>
        <p:spPr>
          <a:xfrm>
            <a:off x="6119950" y="205000"/>
            <a:ext cx="2833100" cy="10765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3" name="Shape 553"/>
        <p:cNvGrpSpPr/>
        <p:nvPr/>
      </p:nvGrpSpPr>
      <p:grpSpPr>
        <a:xfrm>
          <a:off x="0" y="0"/>
          <a:ext cx="0" cy="0"/>
          <a:chOff x="0" y="0"/>
          <a:chExt cx="0" cy="0"/>
        </a:xfrm>
      </p:grpSpPr>
      <p:sp>
        <p:nvSpPr>
          <p:cNvPr id="554" name="Google Shape;554;g297240163bf_0_698"/>
          <p:cNvSpPr txBox="1"/>
          <p:nvPr/>
        </p:nvSpPr>
        <p:spPr>
          <a:xfrm>
            <a:off x="298050" y="617948"/>
            <a:ext cx="5875200" cy="440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770"/>
              <a:buFont typeface="Arial"/>
              <a:buNone/>
            </a:pPr>
            <a:r>
              <a:rPr b="1" lang="es-PY" sz="2414">
                <a:solidFill>
                  <a:srgbClr val="00A3B8"/>
                </a:solidFill>
                <a:latin typeface="Roboto Serif"/>
                <a:ea typeface="Roboto Serif"/>
                <a:cs typeface="Roboto Serif"/>
                <a:sym typeface="Roboto Serif"/>
              </a:rPr>
              <a:t>Variables seleccionadas para el análisis</a:t>
            </a:r>
            <a:endParaRPr b="1" sz="2414">
              <a:solidFill>
                <a:srgbClr val="00A3B8"/>
              </a:solidFill>
              <a:latin typeface="Roboto Serif"/>
              <a:ea typeface="Roboto Serif"/>
              <a:cs typeface="Roboto Serif"/>
              <a:sym typeface="Roboto Serif"/>
            </a:endParaRPr>
          </a:p>
        </p:txBody>
      </p:sp>
      <p:sp>
        <p:nvSpPr>
          <p:cNvPr id="555" name="Google Shape;555;g297240163bf_0_698"/>
          <p:cNvSpPr txBox="1"/>
          <p:nvPr/>
        </p:nvSpPr>
        <p:spPr>
          <a:xfrm>
            <a:off x="298050" y="1568488"/>
            <a:ext cx="3578100" cy="421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PY" sz="1600" u="sng">
                <a:solidFill>
                  <a:srgbClr val="000000"/>
                </a:solidFill>
                <a:latin typeface="Roboto Slab"/>
                <a:ea typeface="Roboto Slab"/>
                <a:cs typeface="Roboto Slab"/>
                <a:sym typeface="Roboto Slab"/>
              </a:rPr>
              <a:t>Valores (Piloto 1 y 2)</a:t>
            </a:r>
            <a:endParaRPr b="1" i="1" sz="1600" u="sng">
              <a:solidFill>
                <a:srgbClr val="000000"/>
              </a:solidFill>
              <a:latin typeface="Roboto Slab"/>
              <a:ea typeface="Roboto Slab"/>
              <a:cs typeface="Roboto Slab"/>
              <a:sym typeface="Roboto Slab"/>
            </a:endParaRPr>
          </a:p>
          <a:p>
            <a:pPr indent="-304800" lvl="0" marL="457200" rtl="0" algn="l">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Suprapersonales</a:t>
            </a:r>
            <a:endParaRPr sz="1200">
              <a:solidFill>
                <a:srgbClr val="000000"/>
              </a:solidFill>
              <a:latin typeface="Roboto Slab Light"/>
              <a:ea typeface="Roboto Slab Light"/>
              <a:cs typeface="Roboto Slab Light"/>
              <a:sym typeface="Roboto Slab Light"/>
            </a:endParaRPr>
          </a:p>
          <a:p>
            <a:pPr indent="-304800" lvl="0" marL="457200" rtl="0" algn="l">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Interactivos</a:t>
            </a:r>
            <a:endParaRPr sz="1200">
              <a:solidFill>
                <a:srgbClr val="000000"/>
              </a:solidFill>
              <a:latin typeface="Roboto Slab Light"/>
              <a:ea typeface="Roboto Slab Light"/>
              <a:cs typeface="Roboto Slab Light"/>
              <a:sym typeface="Roboto Slab Light"/>
            </a:endParaRPr>
          </a:p>
          <a:p>
            <a:pPr indent="-304800" lvl="0" marL="457200" rtl="0" algn="l">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Experimentación</a:t>
            </a:r>
            <a:endParaRPr sz="1200">
              <a:solidFill>
                <a:srgbClr val="000000"/>
              </a:solidFill>
              <a:latin typeface="Roboto Slab Light"/>
              <a:ea typeface="Roboto Slab Light"/>
              <a:cs typeface="Roboto Slab Light"/>
              <a:sym typeface="Roboto Slab Light"/>
            </a:endParaRPr>
          </a:p>
          <a:p>
            <a:pPr indent="-304800" lvl="0" marL="457200" rtl="0" algn="l">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Normativos</a:t>
            </a:r>
            <a:endParaRPr sz="1200">
              <a:solidFill>
                <a:srgbClr val="000000"/>
              </a:solidFill>
              <a:latin typeface="Roboto Slab Light"/>
              <a:ea typeface="Roboto Slab Light"/>
              <a:cs typeface="Roboto Slab Light"/>
              <a:sym typeface="Roboto Slab Light"/>
            </a:endParaRPr>
          </a:p>
          <a:p>
            <a:pPr indent="-304800" lvl="0" marL="457200" rtl="0" algn="l">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Realización</a:t>
            </a:r>
            <a:endParaRPr sz="1200">
              <a:solidFill>
                <a:srgbClr val="000000"/>
              </a:solidFill>
              <a:latin typeface="Roboto Slab Light"/>
              <a:ea typeface="Roboto Slab Light"/>
              <a:cs typeface="Roboto Slab Light"/>
              <a:sym typeface="Roboto Slab Light"/>
            </a:endParaRPr>
          </a:p>
          <a:p>
            <a:pPr indent="-304800" lvl="0" marL="457200" rtl="0" algn="l">
              <a:spcBef>
                <a:spcPts val="0"/>
              </a:spcBef>
              <a:spcAft>
                <a:spcPts val="0"/>
              </a:spcAft>
              <a:buSzPts val="1200"/>
              <a:buChar char="-"/>
            </a:pPr>
            <a:r>
              <a:rPr lang="es-PY" sz="1200">
                <a:solidFill>
                  <a:srgbClr val="000000"/>
                </a:solidFill>
                <a:latin typeface="Roboto Slab Light"/>
                <a:ea typeface="Roboto Slab Light"/>
                <a:cs typeface="Roboto Slab Light"/>
                <a:sym typeface="Roboto Slab Light"/>
              </a:rPr>
              <a:t>Existencia</a:t>
            </a:r>
            <a:r>
              <a:rPr lang="es-PY" sz="1200">
                <a:latin typeface="Roboto Slab Light"/>
                <a:ea typeface="Roboto Slab Light"/>
                <a:cs typeface="Roboto Slab Light"/>
                <a:sym typeface="Roboto Slab Light"/>
              </a:rPr>
              <a:t> </a:t>
            </a:r>
            <a:endParaRPr b="1" sz="1300"/>
          </a:p>
          <a:p>
            <a:pPr indent="0" lvl="0" marL="0" rtl="0" algn="l">
              <a:spcBef>
                <a:spcPts val="1000"/>
              </a:spcBef>
              <a:spcAft>
                <a:spcPts val="0"/>
              </a:spcAft>
              <a:buClr>
                <a:srgbClr val="000000"/>
              </a:buClr>
              <a:buSzPts val="1100"/>
              <a:buFont typeface="Arial"/>
              <a:buNone/>
            </a:pPr>
            <a:r>
              <a:rPr b="1" i="1" lang="es-PY" sz="1600" u="sng">
                <a:solidFill>
                  <a:srgbClr val="000000"/>
                </a:solidFill>
                <a:latin typeface="Roboto Slab"/>
                <a:ea typeface="Roboto Slab"/>
                <a:cs typeface="Roboto Slab"/>
                <a:sym typeface="Roboto Slab"/>
              </a:rPr>
              <a:t>Prácticas Sociales </a:t>
            </a:r>
            <a:r>
              <a:rPr i="1" lang="es-PY" sz="1600" u="sng">
                <a:solidFill>
                  <a:srgbClr val="000000"/>
                </a:solidFill>
                <a:latin typeface="Roboto Slab"/>
                <a:ea typeface="Roboto Slab"/>
                <a:cs typeface="Roboto Slab"/>
                <a:sym typeface="Roboto Slab"/>
              </a:rPr>
              <a:t>(Piloto 1)</a:t>
            </a:r>
            <a:endParaRPr i="1" sz="1000" u="sng">
              <a:solidFill>
                <a:srgbClr val="000000"/>
              </a:solidFill>
              <a:latin typeface="Times New Roman"/>
              <a:ea typeface="Times New Roman"/>
              <a:cs typeface="Times New Roman"/>
              <a:sym typeface="Times New Roman"/>
            </a:endParaRPr>
          </a:p>
          <a:p>
            <a:pPr indent="-304800" lvl="0" marL="457200" marR="0" rtl="0" algn="l">
              <a:lnSpc>
                <a:spcPct val="100000"/>
              </a:lnSpc>
              <a:spcBef>
                <a:spcPts val="30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extLst>
                  <a:ext uri="http://customooxmlschemas.google.com/">
                    <go:slidesCustomData xmlns:go="http://customooxmlschemas.google.com/" textRoundtripDataId="0"/>
                  </a:ext>
                </a:extLst>
              </a:rPr>
              <a:t>Actividades Autodirigidas en sus Estudios</a:t>
            </a:r>
            <a:endParaRPr sz="1200">
              <a:solidFill>
                <a:srgbClr val="000000"/>
              </a:solidFill>
              <a:latin typeface="Roboto Slab Light"/>
              <a:ea typeface="Roboto Slab Light"/>
              <a:cs typeface="Roboto Slab Light"/>
              <a:sym typeface="Roboto Slab Light"/>
              <a:extLst>
                <a:ext uri="http://customooxmlschemas.google.com/">
                  <go:slidesCustomData xmlns:go="http://customooxmlschemas.google.com/" textRoundtripDataId="1"/>
                </a:ext>
              </a:extLst>
            </a:endParaRPr>
          </a:p>
          <a:p>
            <a:pPr indent="-304800" lvl="0" marL="457200" marR="0" rtl="0" algn="l">
              <a:lnSpc>
                <a:spcPct val="100000"/>
              </a:lnSpc>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extLst>
                  <a:ext uri="http://customooxmlschemas.google.com/">
                    <go:slidesCustomData xmlns:go="http://customooxmlschemas.google.com/" textRoundtripDataId="2"/>
                  </a:ext>
                </a:extLst>
              </a:rPr>
              <a:t>Actividades con pares en Grupos</a:t>
            </a:r>
            <a:endParaRPr sz="1200">
              <a:solidFill>
                <a:srgbClr val="000000"/>
              </a:solidFill>
              <a:latin typeface="Roboto Slab Light"/>
              <a:ea typeface="Roboto Slab Light"/>
              <a:cs typeface="Roboto Slab Light"/>
              <a:sym typeface="Roboto Slab Light"/>
              <a:extLst>
                <a:ext uri="http://customooxmlschemas.google.com/">
                  <go:slidesCustomData xmlns:go="http://customooxmlschemas.google.com/" textRoundtripDataId="3"/>
                </a:ext>
              </a:extLst>
            </a:endParaRPr>
          </a:p>
          <a:p>
            <a:pPr indent="-304800" lvl="0" marL="457200" marR="0" rtl="0" algn="l">
              <a:lnSpc>
                <a:spcPct val="100000"/>
              </a:lnSpc>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extLst>
                  <a:ext uri="http://customooxmlschemas.google.com/">
                    <go:slidesCustomData xmlns:go="http://customooxmlschemas.google.com/" textRoundtripDataId="4"/>
                  </a:ext>
                </a:extLst>
              </a:rPr>
              <a:t>Participación en Asociaciones</a:t>
            </a:r>
            <a:endParaRPr sz="1200">
              <a:solidFill>
                <a:srgbClr val="000000"/>
              </a:solidFill>
              <a:latin typeface="Roboto Slab Light"/>
              <a:ea typeface="Roboto Slab Light"/>
              <a:cs typeface="Roboto Slab Light"/>
              <a:sym typeface="Roboto Slab Light"/>
            </a:endParaRPr>
          </a:p>
          <a:p>
            <a:pPr indent="0" lvl="0" marL="0" rtl="0" algn="l">
              <a:spcBef>
                <a:spcPts val="1000"/>
              </a:spcBef>
              <a:spcAft>
                <a:spcPts val="0"/>
              </a:spcAft>
              <a:buNone/>
            </a:pPr>
            <a:r>
              <a:rPr b="1" i="1" lang="es-PY" sz="1600" u="sng">
                <a:solidFill>
                  <a:srgbClr val="000000"/>
                </a:solidFill>
                <a:latin typeface="Roboto Slab"/>
                <a:ea typeface="Roboto Slab"/>
                <a:cs typeface="Roboto Slab"/>
                <a:sym typeface="Roboto Slab"/>
              </a:rPr>
              <a:t>Intereses y Experiencias </a:t>
            </a:r>
            <a:r>
              <a:rPr i="1" lang="es-PY" sz="1600" u="sng">
                <a:solidFill>
                  <a:srgbClr val="000000"/>
                </a:solidFill>
                <a:latin typeface="Roboto Slab"/>
                <a:ea typeface="Roboto Slab"/>
                <a:cs typeface="Roboto Slab"/>
                <a:sym typeface="Roboto Slab"/>
              </a:rPr>
              <a:t>(Piloto 2)</a:t>
            </a:r>
            <a:endParaRPr i="1" sz="1000" u="sng">
              <a:solidFill>
                <a:srgbClr val="000000"/>
              </a:solidFill>
              <a:latin typeface="Times New Roman"/>
              <a:ea typeface="Times New Roman"/>
              <a:cs typeface="Times New Roman"/>
              <a:sym typeface="Times New Roman"/>
            </a:endParaRPr>
          </a:p>
          <a:p>
            <a:pPr indent="-304800" lvl="0" marL="457200" marR="0" rtl="0" algn="l">
              <a:lnSpc>
                <a:spcPct val="100000"/>
              </a:lnSpc>
              <a:spcBef>
                <a:spcPts val="30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Alimentos y cocina</a:t>
            </a:r>
            <a:endParaRPr sz="1200">
              <a:solidFill>
                <a:srgbClr val="000000"/>
              </a:solidFill>
              <a:latin typeface="Roboto Slab Light"/>
              <a:ea typeface="Roboto Slab Light"/>
              <a:cs typeface="Roboto Slab Light"/>
              <a:sym typeface="Roboto Slab Light"/>
            </a:endParaRPr>
          </a:p>
          <a:p>
            <a:pPr indent="-304800" lvl="0" marL="457200" marR="0" rtl="0" algn="l">
              <a:lnSpc>
                <a:spcPct val="100000"/>
              </a:lnSpc>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Intereses culturales</a:t>
            </a:r>
            <a:endParaRPr sz="1200">
              <a:solidFill>
                <a:srgbClr val="000000"/>
              </a:solidFill>
              <a:latin typeface="Roboto Slab Light"/>
              <a:ea typeface="Roboto Slab Light"/>
              <a:cs typeface="Roboto Slab Light"/>
              <a:sym typeface="Roboto Slab Light"/>
            </a:endParaRPr>
          </a:p>
          <a:p>
            <a:pPr indent="-304800" lvl="0" marL="457200" marR="0" rtl="0" algn="l">
              <a:lnSpc>
                <a:spcPct val="100000"/>
              </a:lnSpc>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 Música</a:t>
            </a:r>
            <a:endParaRPr sz="1200">
              <a:solidFill>
                <a:srgbClr val="000000"/>
              </a:solidFill>
              <a:latin typeface="Roboto Slab Light"/>
              <a:ea typeface="Roboto Slab Light"/>
              <a:cs typeface="Roboto Slab Light"/>
              <a:sym typeface="Roboto Slab Light"/>
            </a:endParaRPr>
          </a:p>
          <a:p>
            <a:pPr indent="-304800" lvl="0" marL="457200" marR="0" rtl="0" algn="l">
              <a:lnSpc>
                <a:spcPct val="100000"/>
              </a:lnSpc>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 Cine/Teatro</a:t>
            </a:r>
            <a:endParaRPr sz="1200">
              <a:solidFill>
                <a:srgbClr val="000000"/>
              </a:solidFill>
              <a:latin typeface="Roboto Slab Light"/>
              <a:ea typeface="Roboto Slab Light"/>
              <a:cs typeface="Roboto Slab Light"/>
              <a:sym typeface="Roboto Slab Light"/>
            </a:endParaRPr>
          </a:p>
          <a:p>
            <a:pPr indent="-304800" lvl="0" marL="457200" marR="0" rtl="0" algn="l">
              <a:lnSpc>
                <a:spcPct val="100000"/>
              </a:lnSpc>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 Artes y manualidades</a:t>
            </a:r>
            <a:endParaRPr sz="1200">
              <a:solidFill>
                <a:srgbClr val="000000"/>
              </a:solidFill>
              <a:latin typeface="Roboto Slab Light"/>
              <a:ea typeface="Roboto Slab Light"/>
              <a:cs typeface="Roboto Slab Light"/>
              <a:sym typeface="Roboto Slab Light"/>
            </a:endParaRPr>
          </a:p>
          <a:p>
            <a:pPr indent="-304800" lvl="0" marL="457200" marR="0" rtl="0" algn="l">
              <a:lnSpc>
                <a:spcPct val="100000"/>
              </a:lnSpc>
              <a:spcBef>
                <a:spcPts val="0"/>
              </a:spcBef>
              <a:spcAft>
                <a:spcPts val="0"/>
              </a:spcAft>
              <a:buClr>
                <a:srgbClr val="000000"/>
              </a:buClr>
              <a:buSzPts val="1200"/>
              <a:buFont typeface="Roboto Slab Light"/>
              <a:buChar char="-"/>
            </a:pPr>
            <a:r>
              <a:rPr lang="es-PY" sz="1200">
                <a:solidFill>
                  <a:srgbClr val="000000"/>
                </a:solidFill>
                <a:latin typeface="Roboto Slab Light"/>
                <a:ea typeface="Roboto Slab Light"/>
                <a:cs typeface="Roboto Slab Light"/>
                <a:sym typeface="Roboto Slab Light"/>
              </a:rPr>
              <a:t> Deporte</a:t>
            </a:r>
            <a:endParaRPr sz="1300">
              <a:solidFill>
                <a:srgbClr val="000000"/>
              </a:solidFill>
              <a:latin typeface="Roboto Serif"/>
              <a:ea typeface="Roboto Serif"/>
              <a:cs typeface="Roboto Serif"/>
              <a:sym typeface="Roboto Serif"/>
            </a:endParaRPr>
          </a:p>
        </p:txBody>
      </p:sp>
      <p:sp>
        <p:nvSpPr>
          <p:cNvPr id="556" name="Google Shape;556;g297240163bf_0_698"/>
          <p:cNvSpPr/>
          <p:nvPr/>
        </p:nvSpPr>
        <p:spPr>
          <a:xfrm>
            <a:off x="7110648" y="1764328"/>
            <a:ext cx="1075800" cy="849600"/>
          </a:xfrm>
          <a:prstGeom prst="roundRect">
            <a:avLst>
              <a:gd fmla="val 3678"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sz="800">
                <a:latin typeface="Roboto Slab"/>
                <a:ea typeface="Roboto Slab"/>
                <a:cs typeface="Roboto Slab"/>
                <a:sym typeface="Roboto Slab"/>
              </a:rPr>
              <a:t>Interactivos</a:t>
            </a:r>
            <a:endParaRPr b="1" sz="8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Afecto</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Pertenencia</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Apoyo</a:t>
            </a:r>
            <a:endParaRPr sz="600">
              <a:latin typeface="Roboto Slab"/>
              <a:ea typeface="Roboto Slab"/>
              <a:cs typeface="Roboto Slab"/>
              <a:sym typeface="Roboto Slab"/>
            </a:endParaRPr>
          </a:p>
        </p:txBody>
      </p:sp>
      <p:sp>
        <p:nvSpPr>
          <p:cNvPr id="557" name="Google Shape;557;g297240163bf_0_698"/>
          <p:cNvSpPr/>
          <p:nvPr/>
        </p:nvSpPr>
        <p:spPr>
          <a:xfrm>
            <a:off x="6030257" y="1764328"/>
            <a:ext cx="1075800" cy="849600"/>
          </a:xfrm>
          <a:prstGeom prst="roundRect">
            <a:avLst>
              <a:gd fmla="val 3679"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sz="800">
                <a:latin typeface="Roboto Slab"/>
                <a:ea typeface="Roboto Slab"/>
                <a:cs typeface="Roboto Slab"/>
                <a:sym typeface="Roboto Slab"/>
              </a:rPr>
              <a:t>Suprapersonal</a:t>
            </a:r>
            <a:endParaRPr b="1" sz="8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Belleza</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Conocimiento</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Madurez</a:t>
            </a:r>
            <a:endParaRPr sz="600">
              <a:latin typeface="Roboto Slab"/>
              <a:ea typeface="Roboto Slab"/>
              <a:cs typeface="Roboto Slab"/>
              <a:sym typeface="Roboto Slab"/>
            </a:endParaRPr>
          </a:p>
        </p:txBody>
      </p:sp>
      <p:sp>
        <p:nvSpPr>
          <p:cNvPr id="558" name="Google Shape;558;g297240163bf_0_698"/>
          <p:cNvSpPr/>
          <p:nvPr/>
        </p:nvSpPr>
        <p:spPr>
          <a:xfrm>
            <a:off x="4954611" y="1764328"/>
            <a:ext cx="1075800" cy="849600"/>
          </a:xfrm>
          <a:prstGeom prst="roundRect">
            <a:avLst>
              <a:gd fmla="val 4966"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sz="800">
                <a:latin typeface="Roboto Slab"/>
                <a:ea typeface="Roboto Slab"/>
                <a:cs typeface="Roboto Slab"/>
                <a:sym typeface="Roboto Slab"/>
              </a:rPr>
              <a:t>Experimentación</a:t>
            </a:r>
            <a:endParaRPr b="1" sz="8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Emoción</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Placer</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Sexualidad</a:t>
            </a:r>
            <a:endParaRPr sz="600">
              <a:latin typeface="Roboto Slab"/>
              <a:ea typeface="Roboto Slab"/>
              <a:cs typeface="Roboto Slab"/>
              <a:sym typeface="Roboto Slab"/>
            </a:endParaRPr>
          </a:p>
        </p:txBody>
      </p:sp>
      <p:sp>
        <p:nvSpPr>
          <p:cNvPr id="559" name="Google Shape;559;g297240163bf_0_698"/>
          <p:cNvSpPr/>
          <p:nvPr/>
        </p:nvSpPr>
        <p:spPr>
          <a:xfrm>
            <a:off x="7105876" y="2614032"/>
            <a:ext cx="1075800" cy="849600"/>
          </a:xfrm>
          <a:prstGeom prst="roundRect">
            <a:avLst>
              <a:gd fmla="val 1106"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sz="800">
                <a:latin typeface="Roboto Slab"/>
                <a:ea typeface="Roboto Slab"/>
                <a:cs typeface="Roboto Slab"/>
                <a:sym typeface="Roboto Slab"/>
              </a:rPr>
              <a:t>Normativos</a:t>
            </a:r>
            <a:endParaRPr b="1" sz="8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Obediencia</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Religiosidad</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Tradición</a:t>
            </a:r>
            <a:endParaRPr sz="600">
              <a:latin typeface="Roboto Slab"/>
              <a:ea typeface="Roboto Slab"/>
              <a:cs typeface="Roboto Slab"/>
              <a:sym typeface="Roboto Slab"/>
            </a:endParaRPr>
          </a:p>
        </p:txBody>
      </p:sp>
      <p:sp>
        <p:nvSpPr>
          <p:cNvPr id="560" name="Google Shape;560;g297240163bf_0_698"/>
          <p:cNvSpPr/>
          <p:nvPr/>
        </p:nvSpPr>
        <p:spPr>
          <a:xfrm>
            <a:off x="6030257" y="2614032"/>
            <a:ext cx="1075800" cy="849600"/>
          </a:xfrm>
          <a:prstGeom prst="roundRect">
            <a:avLst>
              <a:gd fmla="val 2267"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sz="800">
                <a:latin typeface="Roboto Slab"/>
                <a:ea typeface="Roboto Slab"/>
                <a:cs typeface="Roboto Slab"/>
                <a:sym typeface="Roboto Slab"/>
              </a:rPr>
              <a:t>Existencia</a:t>
            </a:r>
            <a:endParaRPr b="1" sz="8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Salud</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Estabilidad</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Supervivencia</a:t>
            </a:r>
            <a:endParaRPr b="1" sz="800">
              <a:latin typeface="Roboto Slab"/>
              <a:ea typeface="Roboto Slab"/>
              <a:cs typeface="Roboto Slab"/>
              <a:sym typeface="Roboto Slab"/>
            </a:endParaRPr>
          </a:p>
        </p:txBody>
      </p:sp>
      <p:sp>
        <p:nvSpPr>
          <p:cNvPr id="561" name="Google Shape;561;g297240163bf_0_698"/>
          <p:cNvSpPr/>
          <p:nvPr/>
        </p:nvSpPr>
        <p:spPr>
          <a:xfrm>
            <a:off x="4954611" y="2607868"/>
            <a:ext cx="1075800" cy="849600"/>
          </a:xfrm>
          <a:prstGeom prst="roundRect">
            <a:avLst>
              <a:gd fmla="val 2945" name="adj"/>
            </a:avLst>
          </a:prstGeom>
          <a:no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sz="800">
                <a:latin typeface="Roboto Slab"/>
                <a:ea typeface="Roboto Slab"/>
                <a:cs typeface="Roboto Slab"/>
                <a:sym typeface="Roboto Slab"/>
              </a:rPr>
              <a:t>Realización</a:t>
            </a:r>
            <a:endParaRPr b="1" sz="8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Poder</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Prestigio</a:t>
            </a:r>
            <a:endParaRPr sz="600">
              <a:latin typeface="Roboto Slab"/>
              <a:ea typeface="Roboto Slab"/>
              <a:cs typeface="Roboto Slab"/>
              <a:sym typeface="Roboto Slab"/>
            </a:endParaRPr>
          </a:p>
          <a:p>
            <a:pPr indent="0" lvl="0" marL="0" marR="0" rtl="0" algn="ctr">
              <a:lnSpc>
                <a:spcPct val="100000"/>
              </a:lnSpc>
              <a:spcBef>
                <a:spcPts val="0"/>
              </a:spcBef>
              <a:spcAft>
                <a:spcPts val="0"/>
              </a:spcAft>
              <a:buNone/>
            </a:pPr>
            <a:r>
              <a:rPr lang="es-PY" sz="600">
                <a:latin typeface="Roboto Slab"/>
                <a:ea typeface="Roboto Slab"/>
                <a:cs typeface="Roboto Slab"/>
                <a:sym typeface="Roboto Slab"/>
              </a:rPr>
              <a:t>Éxito</a:t>
            </a:r>
            <a:endParaRPr sz="600">
              <a:latin typeface="Roboto Slab"/>
              <a:ea typeface="Roboto Slab"/>
              <a:cs typeface="Roboto Slab"/>
              <a:sym typeface="Roboto Slab"/>
            </a:endParaRPr>
          </a:p>
        </p:txBody>
      </p:sp>
      <p:sp>
        <p:nvSpPr>
          <p:cNvPr id="562" name="Google Shape;562;g297240163bf_0_698"/>
          <p:cNvSpPr/>
          <p:nvPr/>
        </p:nvSpPr>
        <p:spPr>
          <a:xfrm>
            <a:off x="4954612" y="1522952"/>
            <a:ext cx="1075800" cy="241500"/>
          </a:xfrm>
          <a:prstGeom prst="roundRect">
            <a:avLst>
              <a:gd fmla="val 16667" name="adj"/>
            </a:avLst>
          </a:prstGeom>
          <a:solidFill>
            <a:srgbClr val="1E8B9E"/>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s-PY" sz="600">
                <a:solidFill>
                  <a:srgbClr val="EFEFEF"/>
                </a:solidFill>
                <a:latin typeface="Roboto Slab"/>
                <a:ea typeface="Roboto Slab"/>
                <a:cs typeface="Roboto Slab"/>
                <a:sym typeface="Roboto Slab"/>
              </a:rPr>
              <a:t>Metas personales</a:t>
            </a:r>
            <a:endParaRPr sz="600">
              <a:solidFill>
                <a:srgbClr val="EFEFEF"/>
              </a:solidFill>
              <a:latin typeface="Roboto Slab"/>
              <a:ea typeface="Roboto Slab"/>
              <a:cs typeface="Roboto Slab"/>
              <a:sym typeface="Roboto Slab"/>
            </a:endParaRPr>
          </a:p>
        </p:txBody>
      </p:sp>
      <p:sp>
        <p:nvSpPr>
          <p:cNvPr id="563" name="Google Shape;563;g297240163bf_0_698"/>
          <p:cNvSpPr/>
          <p:nvPr/>
        </p:nvSpPr>
        <p:spPr>
          <a:xfrm>
            <a:off x="6030244" y="1522952"/>
            <a:ext cx="1075800" cy="241500"/>
          </a:xfrm>
          <a:prstGeom prst="roundRect">
            <a:avLst>
              <a:gd fmla="val 16667" name="adj"/>
            </a:avLst>
          </a:prstGeom>
          <a:solidFill>
            <a:srgbClr val="1E8B9E"/>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s-PY" sz="600">
                <a:solidFill>
                  <a:srgbClr val="EFEFEF"/>
                </a:solidFill>
                <a:latin typeface="Roboto Slab"/>
                <a:ea typeface="Roboto Slab"/>
                <a:cs typeface="Roboto Slab"/>
                <a:sym typeface="Roboto Slab"/>
              </a:rPr>
              <a:t>Objetivos centrales</a:t>
            </a:r>
            <a:endParaRPr sz="600">
              <a:solidFill>
                <a:srgbClr val="EFEFEF"/>
              </a:solidFill>
              <a:latin typeface="Roboto Slab"/>
              <a:ea typeface="Roboto Slab"/>
              <a:cs typeface="Roboto Slab"/>
              <a:sym typeface="Roboto Slab"/>
            </a:endParaRPr>
          </a:p>
        </p:txBody>
      </p:sp>
      <p:sp>
        <p:nvSpPr>
          <p:cNvPr id="564" name="Google Shape;564;g297240163bf_0_698"/>
          <p:cNvSpPr/>
          <p:nvPr/>
        </p:nvSpPr>
        <p:spPr>
          <a:xfrm>
            <a:off x="7105876" y="1522952"/>
            <a:ext cx="1075800" cy="241500"/>
          </a:xfrm>
          <a:prstGeom prst="roundRect">
            <a:avLst>
              <a:gd fmla="val 16667" name="adj"/>
            </a:avLst>
          </a:prstGeom>
          <a:solidFill>
            <a:srgbClr val="1E8B9E"/>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s-PY" sz="600">
                <a:solidFill>
                  <a:srgbClr val="EFEFEF"/>
                </a:solidFill>
                <a:latin typeface="Roboto Slab"/>
                <a:ea typeface="Roboto Slab"/>
                <a:cs typeface="Roboto Slab"/>
                <a:sym typeface="Roboto Slab"/>
              </a:rPr>
              <a:t>Metas sociales</a:t>
            </a:r>
            <a:endParaRPr sz="600">
              <a:solidFill>
                <a:srgbClr val="EFEFEF"/>
              </a:solidFill>
              <a:latin typeface="Roboto Slab"/>
              <a:ea typeface="Roboto Slab"/>
              <a:cs typeface="Roboto Slab"/>
              <a:sym typeface="Roboto Slab"/>
            </a:endParaRPr>
          </a:p>
        </p:txBody>
      </p:sp>
      <p:sp>
        <p:nvSpPr>
          <p:cNvPr id="565" name="Google Shape;565;g297240163bf_0_698"/>
          <p:cNvSpPr/>
          <p:nvPr/>
        </p:nvSpPr>
        <p:spPr>
          <a:xfrm rot="-5400000">
            <a:off x="4393331" y="2060790"/>
            <a:ext cx="857700" cy="256800"/>
          </a:xfrm>
          <a:prstGeom prst="roundRect">
            <a:avLst>
              <a:gd fmla="val 16667" name="adj"/>
            </a:avLst>
          </a:prstGeom>
          <a:solidFill>
            <a:srgbClr val="1E8B9E"/>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s-PY" sz="600">
                <a:solidFill>
                  <a:srgbClr val="EFEFEF"/>
                </a:solidFill>
                <a:latin typeface="Roboto Slab"/>
                <a:ea typeface="Roboto Slab"/>
                <a:cs typeface="Roboto Slab"/>
                <a:sym typeface="Roboto Slab"/>
              </a:rPr>
              <a:t>Necesidades de prosperar</a:t>
            </a:r>
            <a:endParaRPr sz="600">
              <a:solidFill>
                <a:srgbClr val="FFFFFF"/>
              </a:solidFill>
              <a:latin typeface="Roboto Slab"/>
              <a:ea typeface="Roboto Slab"/>
              <a:cs typeface="Roboto Slab"/>
              <a:sym typeface="Roboto Slab"/>
            </a:endParaRPr>
          </a:p>
        </p:txBody>
      </p:sp>
      <p:sp>
        <p:nvSpPr>
          <p:cNvPr id="566" name="Google Shape;566;g297240163bf_0_698"/>
          <p:cNvSpPr/>
          <p:nvPr/>
        </p:nvSpPr>
        <p:spPr>
          <a:xfrm rot="-5400000">
            <a:off x="4390535" y="2907699"/>
            <a:ext cx="857700" cy="262500"/>
          </a:xfrm>
          <a:prstGeom prst="roundRect">
            <a:avLst>
              <a:gd fmla="val 16667" name="adj"/>
            </a:avLst>
          </a:prstGeom>
          <a:solidFill>
            <a:srgbClr val="1E8B9E"/>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s-PY" sz="600">
                <a:solidFill>
                  <a:srgbClr val="EFEFEF"/>
                </a:solidFill>
                <a:latin typeface="Roboto Slab"/>
                <a:ea typeface="Roboto Slab"/>
                <a:cs typeface="Roboto Slab"/>
                <a:sym typeface="Roboto Slab"/>
              </a:rPr>
              <a:t>Necesidades de supervivencia</a:t>
            </a:r>
            <a:endParaRPr sz="600">
              <a:solidFill>
                <a:srgbClr val="FFFFFF"/>
              </a:solidFill>
              <a:latin typeface="Roboto Slab"/>
              <a:ea typeface="Roboto Slab"/>
              <a:cs typeface="Roboto Slab"/>
              <a:sym typeface="Roboto Slab"/>
            </a:endParaRPr>
          </a:p>
        </p:txBody>
      </p:sp>
      <p:sp>
        <p:nvSpPr>
          <p:cNvPr id="567" name="Google Shape;567;g297240163bf_0_698"/>
          <p:cNvSpPr/>
          <p:nvPr/>
        </p:nvSpPr>
        <p:spPr>
          <a:xfrm rot="-5400000">
            <a:off x="3653275" y="2433139"/>
            <a:ext cx="1703700" cy="358200"/>
          </a:xfrm>
          <a:prstGeom prst="roundRect">
            <a:avLst>
              <a:gd fmla="val 16667" name="adj"/>
            </a:avLst>
          </a:prstGeom>
          <a:solidFill>
            <a:srgbClr val="00A3B8"/>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s-PY" sz="800">
                <a:solidFill>
                  <a:srgbClr val="EFEFEF"/>
                </a:solidFill>
                <a:latin typeface="Roboto Slab"/>
                <a:ea typeface="Roboto Slab"/>
                <a:cs typeface="Roboto Slab"/>
                <a:sym typeface="Roboto Slab"/>
              </a:rPr>
              <a:t>Valores como expresiones de necesidades</a:t>
            </a:r>
            <a:endParaRPr sz="800">
              <a:solidFill>
                <a:srgbClr val="EFEFEF"/>
              </a:solidFill>
              <a:latin typeface="Roboto Slab"/>
              <a:ea typeface="Roboto Slab"/>
              <a:cs typeface="Roboto Slab"/>
              <a:sym typeface="Roboto Slab"/>
            </a:endParaRPr>
          </a:p>
        </p:txBody>
      </p:sp>
      <p:sp>
        <p:nvSpPr>
          <p:cNvPr id="568" name="Google Shape;568;g297240163bf_0_698"/>
          <p:cNvSpPr/>
          <p:nvPr/>
        </p:nvSpPr>
        <p:spPr>
          <a:xfrm>
            <a:off x="4954612" y="1281574"/>
            <a:ext cx="3231600" cy="241500"/>
          </a:xfrm>
          <a:prstGeom prst="roundRect">
            <a:avLst>
              <a:gd fmla="val 16667" name="adj"/>
            </a:avLst>
          </a:prstGeom>
          <a:solidFill>
            <a:srgbClr val="00A3B8"/>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lang="es-PY" sz="800">
                <a:solidFill>
                  <a:schemeClr val="lt1"/>
                </a:solidFill>
                <a:latin typeface="Roboto Slab"/>
                <a:ea typeface="Roboto Slab"/>
                <a:cs typeface="Roboto Slab"/>
                <a:sym typeface="Roboto Slab"/>
              </a:rPr>
              <a:t> Valores como guías de acciones</a:t>
            </a:r>
            <a:endParaRPr b="1" sz="800">
              <a:solidFill>
                <a:schemeClr val="lt1"/>
              </a:solidFill>
              <a:latin typeface="Roboto Slab"/>
              <a:ea typeface="Roboto Slab"/>
              <a:cs typeface="Roboto Slab"/>
              <a:sym typeface="Roboto Slab"/>
            </a:endParaRPr>
          </a:p>
        </p:txBody>
      </p:sp>
      <p:pic>
        <p:nvPicPr>
          <p:cNvPr id="569" name="Google Shape;569;g297240163bf_0_698"/>
          <p:cNvPicPr preferRelativeResize="0"/>
          <p:nvPr/>
        </p:nvPicPr>
        <p:blipFill>
          <a:blip r:embed="rId4">
            <a:alphaModFix/>
          </a:blip>
          <a:stretch>
            <a:fillRect/>
          </a:stretch>
        </p:blipFill>
        <p:spPr>
          <a:xfrm>
            <a:off x="6996848" y="4351241"/>
            <a:ext cx="434600" cy="440737"/>
          </a:xfrm>
          <a:prstGeom prst="rect">
            <a:avLst/>
          </a:prstGeom>
          <a:noFill/>
          <a:ln>
            <a:noFill/>
          </a:ln>
        </p:spPr>
      </p:pic>
      <p:pic>
        <p:nvPicPr>
          <p:cNvPr id="570" name="Google Shape;570;g297240163bf_0_698"/>
          <p:cNvPicPr preferRelativeResize="0"/>
          <p:nvPr/>
        </p:nvPicPr>
        <p:blipFill>
          <a:blip r:embed="rId5">
            <a:alphaModFix/>
          </a:blip>
          <a:stretch>
            <a:fillRect/>
          </a:stretch>
        </p:blipFill>
        <p:spPr>
          <a:xfrm>
            <a:off x="7216093" y="4541499"/>
            <a:ext cx="408410" cy="414159"/>
          </a:xfrm>
          <a:prstGeom prst="rect">
            <a:avLst/>
          </a:prstGeom>
          <a:noFill/>
          <a:ln>
            <a:noFill/>
          </a:ln>
        </p:spPr>
      </p:pic>
      <p:pic>
        <p:nvPicPr>
          <p:cNvPr id="571" name="Google Shape;571;g297240163bf_0_698"/>
          <p:cNvPicPr preferRelativeResize="0"/>
          <p:nvPr/>
        </p:nvPicPr>
        <p:blipFill>
          <a:blip r:embed="rId6">
            <a:alphaModFix/>
          </a:blip>
          <a:stretch>
            <a:fillRect/>
          </a:stretch>
        </p:blipFill>
        <p:spPr>
          <a:xfrm>
            <a:off x="7700927" y="3844780"/>
            <a:ext cx="307828" cy="355155"/>
          </a:xfrm>
          <a:prstGeom prst="rect">
            <a:avLst/>
          </a:prstGeom>
          <a:noFill/>
          <a:ln>
            <a:noFill/>
          </a:ln>
        </p:spPr>
      </p:pic>
      <p:pic>
        <p:nvPicPr>
          <p:cNvPr id="572" name="Google Shape;572;g297240163bf_0_698"/>
          <p:cNvPicPr preferRelativeResize="0"/>
          <p:nvPr/>
        </p:nvPicPr>
        <p:blipFill>
          <a:blip r:embed="rId7">
            <a:alphaModFix/>
          </a:blip>
          <a:stretch>
            <a:fillRect/>
          </a:stretch>
        </p:blipFill>
        <p:spPr>
          <a:xfrm>
            <a:off x="7124615" y="3837883"/>
            <a:ext cx="415201" cy="421061"/>
          </a:xfrm>
          <a:prstGeom prst="rect">
            <a:avLst/>
          </a:prstGeom>
          <a:noFill/>
          <a:ln>
            <a:noFill/>
          </a:ln>
        </p:spPr>
      </p:pic>
      <p:pic>
        <p:nvPicPr>
          <p:cNvPr id="573" name="Google Shape;573;g297240163bf_0_698"/>
          <p:cNvPicPr preferRelativeResize="0"/>
          <p:nvPr/>
        </p:nvPicPr>
        <p:blipFill>
          <a:blip r:embed="rId8">
            <a:alphaModFix/>
          </a:blip>
          <a:stretch>
            <a:fillRect/>
          </a:stretch>
        </p:blipFill>
        <p:spPr>
          <a:xfrm>
            <a:off x="6902842" y="3837887"/>
            <a:ext cx="334991" cy="339720"/>
          </a:xfrm>
          <a:prstGeom prst="rect">
            <a:avLst/>
          </a:prstGeom>
          <a:noFill/>
          <a:ln>
            <a:noFill/>
          </a:ln>
        </p:spPr>
      </p:pic>
      <p:pic>
        <p:nvPicPr>
          <p:cNvPr id="574" name="Google Shape;574;g297240163bf_0_698"/>
          <p:cNvPicPr preferRelativeResize="0"/>
          <p:nvPr/>
        </p:nvPicPr>
        <p:blipFill>
          <a:blip r:embed="rId9">
            <a:alphaModFix/>
          </a:blip>
          <a:stretch>
            <a:fillRect/>
          </a:stretch>
        </p:blipFill>
        <p:spPr>
          <a:xfrm>
            <a:off x="6237480" y="3811817"/>
            <a:ext cx="347158" cy="362925"/>
          </a:xfrm>
          <a:prstGeom prst="rect">
            <a:avLst/>
          </a:prstGeom>
          <a:noFill/>
          <a:ln>
            <a:noFill/>
          </a:ln>
        </p:spPr>
      </p:pic>
      <p:pic>
        <p:nvPicPr>
          <p:cNvPr id="575" name="Google Shape;575;g297240163bf_0_698"/>
          <p:cNvPicPr preferRelativeResize="0"/>
          <p:nvPr/>
        </p:nvPicPr>
        <p:blipFill>
          <a:blip r:embed="rId10">
            <a:alphaModFix/>
          </a:blip>
          <a:stretch>
            <a:fillRect/>
          </a:stretch>
        </p:blipFill>
        <p:spPr>
          <a:xfrm>
            <a:off x="6394546" y="3869950"/>
            <a:ext cx="347158" cy="362925"/>
          </a:xfrm>
          <a:prstGeom prst="rect">
            <a:avLst/>
          </a:prstGeom>
          <a:noFill/>
          <a:ln>
            <a:noFill/>
          </a:ln>
        </p:spPr>
      </p:pic>
      <p:pic>
        <p:nvPicPr>
          <p:cNvPr id="576" name="Google Shape;576;g297240163bf_0_698"/>
          <p:cNvPicPr preferRelativeResize="0"/>
          <p:nvPr/>
        </p:nvPicPr>
        <p:blipFill>
          <a:blip r:embed="rId11">
            <a:alphaModFix/>
          </a:blip>
          <a:stretch>
            <a:fillRect/>
          </a:stretch>
        </p:blipFill>
        <p:spPr>
          <a:xfrm>
            <a:off x="6294319" y="4425739"/>
            <a:ext cx="355313" cy="360347"/>
          </a:xfrm>
          <a:prstGeom prst="rect">
            <a:avLst/>
          </a:prstGeom>
          <a:noFill/>
          <a:ln>
            <a:noFill/>
          </a:ln>
        </p:spPr>
      </p:pic>
      <p:pic>
        <p:nvPicPr>
          <p:cNvPr id="577" name="Google Shape;577;g297240163bf_0_698"/>
          <p:cNvPicPr preferRelativeResize="0"/>
          <p:nvPr/>
        </p:nvPicPr>
        <p:blipFill>
          <a:blip r:embed="rId12">
            <a:alphaModFix/>
          </a:blip>
          <a:stretch>
            <a:fillRect/>
          </a:stretch>
        </p:blipFill>
        <p:spPr>
          <a:xfrm>
            <a:off x="6497828" y="4517500"/>
            <a:ext cx="344116" cy="348983"/>
          </a:xfrm>
          <a:prstGeom prst="rect">
            <a:avLst/>
          </a:prstGeom>
          <a:noFill/>
          <a:ln>
            <a:noFill/>
          </a:ln>
        </p:spPr>
      </p:pic>
      <p:pic>
        <p:nvPicPr>
          <p:cNvPr id="578" name="Google Shape;578;g297240163bf_0_698"/>
          <p:cNvPicPr preferRelativeResize="0"/>
          <p:nvPr/>
        </p:nvPicPr>
        <p:blipFill>
          <a:blip r:embed="rId13">
            <a:alphaModFix/>
          </a:blip>
          <a:stretch>
            <a:fillRect/>
          </a:stretch>
        </p:blipFill>
        <p:spPr>
          <a:xfrm>
            <a:off x="7779399" y="4471217"/>
            <a:ext cx="432451" cy="364467"/>
          </a:xfrm>
          <a:prstGeom prst="rect">
            <a:avLst/>
          </a:prstGeom>
          <a:noFill/>
          <a:ln>
            <a:noFill/>
          </a:ln>
        </p:spPr>
      </p:pic>
      <p:pic>
        <p:nvPicPr>
          <p:cNvPr id="579" name="Google Shape;579;g297240163bf_0_698"/>
          <p:cNvPicPr preferRelativeResize="0"/>
          <p:nvPr/>
        </p:nvPicPr>
        <p:blipFill>
          <a:blip r:embed="rId14">
            <a:alphaModFix/>
          </a:blip>
          <a:stretch>
            <a:fillRect/>
          </a:stretch>
        </p:blipFill>
        <p:spPr>
          <a:xfrm>
            <a:off x="8052402" y="4376131"/>
            <a:ext cx="324320" cy="341760"/>
          </a:xfrm>
          <a:prstGeom prst="rect">
            <a:avLst/>
          </a:prstGeom>
          <a:noFill/>
          <a:ln>
            <a:noFill/>
          </a:ln>
        </p:spPr>
      </p:pic>
      <p:pic>
        <p:nvPicPr>
          <p:cNvPr id="580" name="Google Shape;580;g297240163bf_0_698"/>
          <p:cNvPicPr preferRelativeResize="0"/>
          <p:nvPr/>
        </p:nvPicPr>
        <p:blipFill>
          <a:blip r:embed="rId15">
            <a:alphaModFix/>
          </a:blip>
          <a:stretch>
            <a:fillRect/>
          </a:stretch>
        </p:blipFill>
        <p:spPr>
          <a:xfrm>
            <a:off x="7936425" y="3826796"/>
            <a:ext cx="283273" cy="326824"/>
          </a:xfrm>
          <a:prstGeom prst="rect">
            <a:avLst/>
          </a:prstGeom>
          <a:noFill/>
          <a:ln>
            <a:noFill/>
          </a:ln>
        </p:spPr>
      </p:pic>
      <p:pic>
        <p:nvPicPr>
          <p:cNvPr id="581" name="Google Shape;581;g297240163bf_0_698"/>
          <p:cNvPicPr preferRelativeResize="0"/>
          <p:nvPr/>
        </p:nvPicPr>
        <p:blipFill>
          <a:blip r:embed="rId16">
            <a:alphaModFix/>
          </a:blip>
          <a:stretch>
            <a:fillRect/>
          </a:stretch>
        </p:blipFill>
        <p:spPr>
          <a:xfrm>
            <a:off x="4772186" y="3831888"/>
            <a:ext cx="1020001" cy="1013362"/>
          </a:xfrm>
          <a:prstGeom prst="rect">
            <a:avLst/>
          </a:prstGeom>
          <a:noFill/>
          <a:ln>
            <a:noFill/>
          </a:ln>
        </p:spPr>
      </p:pic>
      <p:pic>
        <p:nvPicPr>
          <p:cNvPr id="582" name="Google Shape;582;g297240163bf_0_698"/>
          <p:cNvPicPr preferRelativeResize="0"/>
          <p:nvPr/>
        </p:nvPicPr>
        <p:blipFill>
          <a:blip r:embed="rId17">
            <a:alphaModFix/>
          </a:blip>
          <a:stretch>
            <a:fillRect/>
          </a:stretch>
        </p:blipFill>
        <p:spPr>
          <a:xfrm>
            <a:off x="4253232" y="4137074"/>
            <a:ext cx="783454" cy="778350"/>
          </a:xfrm>
          <a:prstGeom prst="rect">
            <a:avLst/>
          </a:prstGeom>
          <a:noFill/>
          <a:ln>
            <a:noFill/>
          </a:ln>
        </p:spPr>
      </p:pic>
      <p:sp>
        <p:nvSpPr>
          <p:cNvPr id="583" name="Google Shape;583;g297240163bf_0_698"/>
          <p:cNvSpPr txBox="1"/>
          <p:nvPr/>
        </p:nvSpPr>
        <p:spPr>
          <a:xfrm>
            <a:off x="4372913" y="4894538"/>
            <a:ext cx="170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PY"/>
              <a:t>Prácticas</a:t>
            </a:r>
            <a:r>
              <a:rPr lang="es-PY"/>
              <a:t> Sociales</a:t>
            </a:r>
            <a:endParaRPr/>
          </a:p>
        </p:txBody>
      </p:sp>
      <p:sp>
        <p:nvSpPr>
          <p:cNvPr id="584" name="Google Shape;584;g297240163bf_0_698"/>
          <p:cNvSpPr txBox="1"/>
          <p:nvPr/>
        </p:nvSpPr>
        <p:spPr>
          <a:xfrm>
            <a:off x="6290499" y="4884275"/>
            <a:ext cx="2259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PY"/>
              <a:t>Intereses y Experiencias</a:t>
            </a:r>
            <a:endParaRPr/>
          </a:p>
        </p:txBody>
      </p:sp>
      <p:pic>
        <p:nvPicPr>
          <p:cNvPr id="585" name="Google Shape;585;g297240163bf_0_698"/>
          <p:cNvPicPr preferRelativeResize="0"/>
          <p:nvPr/>
        </p:nvPicPr>
        <p:blipFill>
          <a:blip r:embed="rId18">
            <a:alphaModFix/>
          </a:blip>
          <a:stretch>
            <a:fillRect/>
          </a:stretch>
        </p:blipFill>
        <p:spPr>
          <a:xfrm>
            <a:off x="6119950" y="205000"/>
            <a:ext cx="2833100" cy="1076575"/>
          </a:xfrm>
          <a:prstGeom prst="rect">
            <a:avLst/>
          </a:prstGeom>
          <a:noFill/>
          <a:ln>
            <a:noFill/>
          </a:ln>
        </p:spPr>
      </p:pic>
      <p:pic>
        <p:nvPicPr>
          <p:cNvPr id="586" name="Google Shape;586;g297240163bf_0_698"/>
          <p:cNvPicPr preferRelativeResize="0"/>
          <p:nvPr/>
        </p:nvPicPr>
        <p:blipFill>
          <a:blip r:embed="rId19">
            <a:alphaModFix/>
          </a:blip>
          <a:stretch>
            <a:fillRect/>
          </a:stretch>
        </p:blipFill>
        <p:spPr>
          <a:xfrm>
            <a:off x="-193920" y="669675"/>
            <a:ext cx="485627" cy="611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0" name="Shape 590"/>
        <p:cNvGrpSpPr/>
        <p:nvPr/>
      </p:nvGrpSpPr>
      <p:grpSpPr>
        <a:xfrm>
          <a:off x="0" y="0"/>
          <a:ext cx="0" cy="0"/>
          <a:chOff x="0" y="0"/>
          <a:chExt cx="0" cy="0"/>
        </a:xfrm>
      </p:grpSpPr>
      <p:sp>
        <p:nvSpPr>
          <p:cNvPr id="591" name="Google Shape;591;g297240163bf_0_738"/>
          <p:cNvSpPr txBox="1"/>
          <p:nvPr/>
        </p:nvSpPr>
        <p:spPr>
          <a:xfrm>
            <a:off x="298050" y="617948"/>
            <a:ext cx="5875200" cy="440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SzPts val="770"/>
              <a:buNone/>
            </a:pPr>
            <a:r>
              <a:rPr b="1" lang="es-PY" sz="2414">
                <a:solidFill>
                  <a:srgbClr val="00A3B8"/>
                </a:solidFill>
                <a:latin typeface="Roboto Serif"/>
                <a:ea typeface="Roboto Serif"/>
                <a:cs typeface="Roboto Serif"/>
                <a:sym typeface="Roboto Serif"/>
              </a:rPr>
              <a:t>Variables seleccionadas para el análisis</a:t>
            </a:r>
            <a:endParaRPr b="1" sz="2414">
              <a:solidFill>
                <a:srgbClr val="00A3B8"/>
              </a:solidFill>
              <a:latin typeface="Roboto Serif"/>
              <a:ea typeface="Roboto Serif"/>
              <a:cs typeface="Roboto Serif"/>
              <a:sym typeface="Roboto Serif"/>
            </a:endParaRPr>
          </a:p>
        </p:txBody>
      </p:sp>
      <p:pic>
        <p:nvPicPr>
          <p:cNvPr id="592" name="Google Shape;592;g297240163bf_0_738"/>
          <p:cNvPicPr preferRelativeResize="0"/>
          <p:nvPr/>
        </p:nvPicPr>
        <p:blipFill>
          <a:blip r:embed="rId4">
            <a:alphaModFix/>
          </a:blip>
          <a:stretch>
            <a:fillRect/>
          </a:stretch>
        </p:blipFill>
        <p:spPr>
          <a:xfrm>
            <a:off x="6750275" y="472263"/>
            <a:ext cx="1926525" cy="732075"/>
          </a:xfrm>
          <a:prstGeom prst="rect">
            <a:avLst/>
          </a:prstGeom>
          <a:noFill/>
          <a:ln>
            <a:noFill/>
          </a:ln>
        </p:spPr>
      </p:pic>
      <p:pic>
        <p:nvPicPr>
          <p:cNvPr id="593" name="Google Shape;593;g297240163bf_0_738"/>
          <p:cNvPicPr preferRelativeResize="0"/>
          <p:nvPr/>
        </p:nvPicPr>
        <p:blipFill>
          <a:blip r:embed="rId5">
            <a:alphaModFix/>
          </a:blip>
          <a:stretch>
            <a:fillRect/>
          </a:stretch>
        </p:blipFill>
        <p:spPr>
          <a:xfrm>
            <a:off x="-193920" y="669675"/>
            <a:ext cx="485627" cy="611900"/>
          </a:xfrm>
          <a:prstGeom prst="rect">
            <a:avLst/>
          </a:prstGeom>
          <a:noFill/>
          <a:ln>
            <a:noFill/>
          </a:ln>
        </p:spPr>
      </p:pic>
      <p:pic>
        <p:nvPicPr>
          <p:cNvPr id="594" name="Google Shape;594;g297240163bf_0_738"/>
          <p:cNvPicPr preferRelativeResize="0"/>
          <p:nvPr/>
        </p:nvPicPr>
        <p:blipFill rotWithShape="1">
          <a:blip r:embed="rId6">
            <a:alphaModFix/>
          </a:blip>
          <a:srcRect b="0" l="0" r="0" t="0"/>
          <a:stretch/>
        </p:blipFill>
        <p:spPr>
          <a:xfrm>
            <a:off x="4455788" y="2079261"/>
            <a:ext cx="423261" cy="575917"/>
          </a:xfrm>
          <a:prstGeom prst="rect">
            <a:avLst/>
          </a:prstGeom>
          <a:noFill/>
          <a:ln>
            <a:noFill/>
          </a:ln>
        </p:spPr>
      </p:pic>
      <p:pic>
        <p:nvPicPr>
          <p:cNvPr id="595" name="Google Shape;595;g297240163bf_0_738"/>
          <p:cNvPicPr preferRelativeResize="0"/>
          <p:nvPr/>
        </p:nvPicPr>
        <p:blipFill rotWithShape="1">
          <a:blip r:embed="rId7">
            <a:alphaModFix/>
          </a:blip>
          <a:srcRect b="0" l="0" r="0" t="0"/>
          <a:stretch/>
        </p:blipFill>
        <p:spPr>
          <a:xfrm>
            <a:off x="4726598" y="1747151"/>
            <a:ext cx="308806" cy="420195"/>
          </a:xfrm>
          <a:prstGeom prst="rect">
            <a:avLst/>
          </a:prstGeom>
          <a:noFill/>
          <a:ln>
            <a:noFill/>
          </a:ln>
        </p:spPr>
      </p:pic>
      <p:sp>
        <p:nvSpPr>
          <p:cNvPr id="596" name="Google Shape;596;g297240163bf_0_738"/>
          <p:cNvSpPr txBox="1"/>
          <p:nvPr/>
        </p:nvSpPr>
        <p:spPr>
          <a:xfrm>
            <a:off x="4217188" y="2866233"/>
            <a:ext cx="2253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200"/>
              <a:buFont typeface="Arial"/>
              <a:buNone/>
            </a:pPr>
            <a:r>
              <a:rPr b="1" lang="es-PY" sz="1200">
                <a:solidFill>
                  <a:schemeClr val="dk2"/>
                </a:solidFill>
                <a:latin typeface="Roboto Serif"/>
                <a:ea typeface="Roboto Serif"/>
                <a:cs typeface="Roboto Serif"/>
                <a:sym typeface="Roboto Serif"/>
              </a:rPr>
              <a:t>Valores personales</a:t>
            </a:r>
            <a:endParaRPr b="1" i="0" sz="1200" u="none" cap="none" strike="noStrike">
              <a:solidFill>
                <a:srgbClr val="000000"/>
              </a:solidFill>
              <a:latin typeface="Arial"/>
              <a:ea typeface="Arial"/>
              <a:cs typeface="Arial"/>
              <a:sym typeface="Arial"/>
            </a:endParaRPr>
          </a:p>
        </p:txBody>
      </p:sp>
      <p:pic>
        <p:nvPicPr>
          <p:cNvPr id="597" name="Google Shape;597;g297240163bf_0_738"/>
          <p:cNvPicPr preferRelativeResize="0"/>
          <p:nvPr/>
        </p:nvPicPr>
        <p:blipFill rotWithShape="1">
          <a:blip r:embed="rId6">
            <a:alphaModFix/>
          </a:blip>
          <a:srcRect b="0" l="0" r="0" t="0"/>
          <a:stretch/>
        </p:blipFill>
        <p:spPr>
          <a:xfrm>
            <a:off x="5761138" y="2079277"/>
            <a:ext cx="423261" cy="575917"/>
          </a:xfrm>
          <a:prstGeom prst="rect">
            <a:avLst/>
          </a:prstGeom>
          <a:noFill/>
          <a:ln>
            <a:noFill/>
          </a:ln>
        </p:spPr>
      </p:pic>
      <p:pic>
        <p:nvPicPr>
          <p:cNvPr id="598" name="Google Shape;598;g297240163bf_0_738"/>
          <p:cNvPicPr preferRelativeResize="0"/>
          <p:nvPr/>
        </p:nvPicPr>
        <p:blipFill rotWithShape="1">
          <a:blip r:embed="rId8">
            <a:alphaModFix/>
          </a:blip>
          <a:srcRect b="0" l="0" r="0" t="0"/>
          <a:stretch/>
        </p:blipFill>
        <p:spPr>
          <a:xfrm>
            <a:off x="5985638" y="1747151"/>
            <a:ext cx="369301" cy="369301"/>
          </a:xfrm>
          <a:prstGeom prst="rect">
            <a:avLst/>
          </a:prstGeom>
          <a:noFill/>
          <a:ln>
            <a:noFill/>
          </a:ln>
        </p:spPr>
      </p:pic>
      <p:pic>
        <p:nvPicPr>
          <p:cNvPr id="599" name="Google Shape;599;g297240163bf_0_738"/>
          <p:cNvPicPr preferRelativeResize="0"/>
          <p:nvPr/>
        </p:nvPicPr>
        <p:blipFill rotWithShape="1">
          <a:blip r:embed="rId7">
            <a:alphaModFix/>
          </a:blip>
          <a:srcRect b="0" l="0" r="0" t="0"/>
          <a:stretch/>
        </p:blipFill>
        <p:spPr>
          <a:xfrm>
            <a:off x="4280223" y="1747151"/>
            <a:ext cx="308806" cy="420195"/>
          </a:xfrm>
          <a:prstGeom prst="rect">
            <a:avLst/>
          </a:prstGeom>
          <a:noFill/>
          <a:ln>
            <a:noFill/>
          </a:ln>
        </p:spPr>
      </p:pic>
      <p:cxnSp>
        <p:nvCxnSpPr>
          <p:cNvPr id="600" name="Google Shape;600;g297240163bf_0_738"/>
          <p:cNvCxnSpPr/>
          <p:nvPr/>
        </p:nvCxnSpPr>
        <p:spPr>
          <a:xfrm>
            <a:off x="4926226" y="2367217"/>
            <a:ext cx="834900" cy="0"/>
          </a:xfrm>
          <a:prstGeom prst="straightConnector1">
            <a:avLst/>
          </a:prstGeom>
          <a:noFill/>
          <a:ln cap="flat" cmpd="sng" w="28575">
            <a:solidFill>
              <a:schemeClr val="dk2"/>
            </a:solidFill>
            <a:prstDash val="solid"/>
            <a:round/>
            <a:headEnd len="med" w="med" type="triangle"/>
            <a:tailEnd len="med" w="med" type="triangle"/>
          </a:ln>
        </p:spPr>
      </p:cxnSp>
      <p:pic>
        <p:nvPicPr>
          <p:cNvPr id="601" name="Google Shape;601;g297240163bf_0_738"/>
          <p:cNvPicPr preferRelativeResize="0"/>
          <p:nvPr/>
        </p:nvPicPr>
        <p:blipFill rotWithShape="1">
          <a:blip r:embed="rId7">
            <a:alphaModFix/>
          </a:blip>
          <a:srcRect b="0" l="0" r="0" t="0"/>
          <a:stretch/>
        </p:blipFill>
        <p:spPr>
          <a:xfrm>
            <a:off x="4513023" y="1579317"/>
            <a:ext cx="308806" cy="420195"/>
          </a:xfrm>
          <a:prstGeom prst="rect">
            <a:avLst/>
          </a:prstGeom>
          <a:noFill/>
          <a:ln>
            <a:noFill/>
          </a:ln>
        </p:spPr>
      </p:pic>
      <p:pic>
        <p:nvPicPr>
          <p:cNvPr id="602" name="Google Shape;602;g297240163bf_0_738"/>
          <p:cNvPicPr preferRelativeResize="0"/>
          <p:nvPr/>
        </p:nvPicPr>
        <p:blipFill rotWithShape="1">
          <a:blip r:embed="rId6">
            <a:alphaModFix/>
          </a:blip>
          <a:srcRect b="0" l="0" r="0" t="0"/>
          <a:stretch/>
        </p:blipFill>
        <p:spPr>
          <a:xfrm>
            <a:off x="3458738" y="4314461"/>
            <a:ext cx="423261" cy="575917"/>
          </a:xfrm>
          <a:prstGeom prst="rect">
            <a:avLst/>
          </a:prstGeom>
          <a:noFill/>
          <a:ln>
            <a:noFill/>
          </a:ln>
        </p:spPr>
      </p:pic>
      <p:pic>
        <p:nvPicPr>
          <p:cNvPr id="603" name="Google Shape;603;g297240163bf_0_738"/>
          <p:cNvPicPr preferRelativeResize="0"/>
          <p:nvPr/>
        </p:nvPicPr>
        <p:blipFill rotWithShape="1">
          <a:blip r:embed="rId7">
            <a:alphaModFix/>
          </a:blip>
          <a:srcRect b="0" l="0" r="0" t="0"/>
          <a:stretch/>
        </p:blipFill>
        <p:spPr>
          <a:xfrm>
            <a:off x="3729548" y="3982351"/>
            <a:ext cx="308806" cy="420195"/>
          </a:xfrm>
          <a:prstGeom prst="rect">
            <a:avLst/>
          </a:prstGeom>
          <a:noFill/>
          <a:ln>
            <a:noFill/>
          </a:ln>
        </p:spPr>
      </p:pic>
      <p:sp>
        <p:nvSpPr>
          <p:cNvPr id="604" name="Google Shape;604;g297240163bf_0_738"/>
          <p:cNvSpPr txBox="1"/>
          <p:nvPr/>
        </p:nvSpPr>
        <p:spPr>
          <a:xfrm>
            <a:off x="3220138" y="5101433"/>
            <a:ext cx="2253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200"/>
              <a:buFont typeface="Arial"/>
              <a:buNone/>
            </a:pPr>
            <a:r>
              <a:rPr b="1" lang="es-PY" sz="1200">
                <a:solidFill>
                  <a:schemeClr val="dk2"/>
                </a:solidFill>
                <a:latin typeface="Roboto Serif"/>
                <a:ea typeface="Roboto Serif"/>
                <a:cs typeface="Roboto Serif"/>
                <a:sym typeface="Roboto Serif"/>
              </a:rPr>
              <a:t>Prácticas</a:t>
            </a:r>
            <a:r>
              <a:rPr b="1" lang="es-PY" sz="1200">
                <a:solidFill>
                  <a:schemeClr val="dk2"/>
                </a:solidFill>
                <a:latin typeface="Roboto Serif"/>
                <a:ea typeface="Roboto Serif"/>
                <a:cs typeface="Roboto Serif"/>
                <a:sym typeface="Roboto Serif"/>
              </a:rPr>
              <a:t> sociales</a:t>
            </a:r>
            <a:endParaRPr b="1" i="0" sz="1200" u="none" cap="none" strike="noStrike">
              <a:solidFill>
                <a:srgbClr val="000000"/>
              </a:solidFill>
              <a:latin typeface="Arial"/>
              <a:ea typeface="Arial"/>
              <a:cs typeface="Arial"/>
              <a:sym typeface="Arial"/>
            </a:endParaRPr>
          </a:p>
        </p:txBody>
      </p:sp>
      <p:pic>
        <p:nvPicPr>
          <p:cNvPr id="605" name="Google Shape;605;g297240163bf_0_738"/>
          <p:cNvPicPr preferRelativeResize="0"/>
          <p:nvPr/>
        </p:nvPicPr>
        <p:blipFill rotWithShape="1">
          <a:blip r:embed="rId6">
            <a:alphaModFix/>
          </a:blip>
          <a:srcRect b="0" l="0" r="0" t="0"/>
          <a:stretch/>
        </p:blipFill>
        <p:spPr>
          <a:xfrm>
            <a:off x="4764088" y="4314477"/>
            <a:ext cx="423261" cy="575917"/>
          </a:xfrm>
          <a:prstGeom prst="rect">
            <a:avLst/>
          </a:prstGeom>
          <a:noFill/>
          <a:ln>
            <a:noFill/>
          </a:ln>
        </p:spPr>
      </p:pic>
      <p:pic>
        <p:nvPicPr>
          <p:cNvPr id="606" name="Google Shape;606;g297240163bf_0_738"/>
          <p:cNvPicPr preferRelativeResize="0"/>
          <p:nvPr/>
        </p:nvPicPr>
        <p:blipFill rotWithShape="1">
          <a:blip r:embed="rId8">
            <a:alphaModFix/>
          </a:blip>
          <a:srcRect b="0" l="0" r="0" t="0"/>
          <a:stretch/>
        </p:blipFill>
        <p:spPr>
          <a:xfrm>
            <a:off x="4988588" y="3982351"/>
            <a:ext cx="369301" cy="369301"/>
          </a:xfrm>
          <a:prstGeom prst="rect">
            <a:avLst/>
          </a:prstGeom>
          <a:noFill/>
          <a:ln>
            <a:noFill/>
          </a:ln>
        </p:spPr>
      </p:pic>
      <p:pic>
        <p:nvPicPr>
          <p:cNvPr id="607" name="Google Shape;607;g297240163bf_0_738"/>
          <p:cNvPicPr preferRelativeResize="0"/>
          <p:nvPr/>
        </p:nvPicPr>
        <p:blipFill rotWithShape="1">
          <a:blip r:embed="rId7">
            <a:alphaModFix/>
          </a:blip>
          <a:srcRect b="0" l="0" r="0" t="0"/>
          <a:stretch/>
        </p:blipFill>
        <p:spPr>
          <a:xfrm>
            <a:off x="3283173" y="3982351"/>
            <a:ext cx="308806" cy="420195"/>
          </a:xfrm>
          <a:prstGeom prst="rect">
            <a:avLst/>
          </a:prstGeom>
          <a:noFill/>
          <a:ln>
            <a:noFill/>
          </a:ln>
        </p:spPr>
      </p:pic>
      <p:cxnSp>
        <p:nvCxnSpPr>
          <p:cNvPr id="608" name="Google Shape;608;g297240163bf_0_738"/>
          <p:cNvCxnSpPr/>
          <p:nvPr/>
        </p:nvCxnSpPr>
        <p:spPr>
          <a:xfrm>
            <a:off x="3929176" y="4602417"/>
            <a:ext cx="834900" cy="0"/>
          </a:xfrm>
          <a:prstGeom prst="straightConnector1">
            <a:avLst/>
          </a:prstGeom>
          <a:noFill/>
          <a:ln cap="flat" cmpd="sng" w="28575">
            <a:solidFill>
              <a:schemeClr val="dk2"/>
            </a:solidFill>
            <a:prstDash val="solid"/>
            <a:round/>
            <a:headEnd len="med" w="med" type="triangle"/>
            <a:tailEnd len="med" w="med" type="triangle"/>
          </a:ln>
        </p:spPr>
      </p:cxnSp>
      <p:pic>
        <p:nvPicPr>
          <p:cNvPr id="609" name="Google Shape;609;g297240163bf_0_738"/>
          <p:cNvPicPr preferRelativeResize="0"/>
          <p:nvPr/>
        </p:nvPicPr>
        <p:blipFill rotWithShape="1">
          <a:blip r:embed="rId7">
            <a:alphaModFix/>
          </a:blip>
          <a:srcRect b="0" l="0" r="0" t="0"/>
          <a:stretch/>
        </p:blipFill>
        <p:spPr>
          <a:xfrm>
            <a:off x="3515973" y="3814517"/>
            <a:ext cx="308806" cy="420195"/>
          </a:xfrm>
          <a:prstGeom prst="rect">
            <a:avLst/>
          </a:prstGeom>
          <a:noFill/>
          <a:ln>
            <a:noFill/>
          </a:ln>
        </p:spPr>
      </p:pic>
      <p:pic>
        <p:nvPicPr>
          <p:cNvPr id="610" name="Google Shape;610;g297240163bf_0_738"/>
          <p:cNvPicPr preferRelativeResize="0"/>
          <p:nvPr/>
        </p:nvPicPr>
        <p:blipFill rotWithShape="1">
          <a:blip r:embed="rId6">
            <a:alphaModFix/>
          </a:blip>
          <a:srcRect b="0" l="0" r="0" t="0"/>
          <a:stretch/>
        </p:blipFill>
        <p:spPr>
          <a:xfrm>
            <a:off x="6384238" y="4314477"/>
            <a:ext cx="423261" cy="575917"/>
          </a:xfrm>
          <a:prstGeom prst="rect">
            <a:avLst/>
          </a:prstGeom>
          <a:noFill/>
          <a:ln>
            <a:noFill/>
          </a:ln>
        </p:spPr>
      </p:pic>
      <p:pic>
        <p:nvPicPr>
          <p:cNvPr id="611" name="Google Shape;611;g297240163bf_0_738"/>
          <p:cNvPicPr preferRelativeResize="0"/>
          <p:nvPr/>
        </p:nvPicPr>
        <p:blipFill rotWithShape="1">
          <a:blip r:embed="rId7">
            <a:alphaModFix/>
          </a:blip>
          <a:srcRect b="0" l="0" r="0" t="0"/>
          <a:stretch/>
        </p:blipFill>
        <p:spPr>
          <a:xfrm>
            <a:off x="6655048" y="3982368"/>
            <a:ext cx="308806" cy="420195"/>
          </a:xfrm>
          <a:prstGeom prst="rect">
            <a:avLst/>
          </a:prstGeom>
          <a:noFill/>
          <a:ln>
            <a:noFill/>
          </a:ln>
        </p:spPr>
      </p:pic>
      <p:sp>
        <p:nvSpPr>
          <p:cNvPr id="612" name="Google Shape;612;g297240163bf_0_738"/>
          <p:cNvSpPr txBox="1"/>
          <p:nvPr/>
        </p:nvSpPr>
        <p:spPr>
          <a:xfrm>
            <a:off x="6145638" y="5101451"/>
            <a:ext cx="2253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200"/>
              <a:buFont typeface="Arial"/>
              <a:buNone/>
            </a:pPr>
            <a:r>
              <a:rPr b="1" lang="es-PY" sz="1200">
                <a:solidFill>
                  <a:schemeClr val="dk2"/>
                </a:solidFill>
                <a:latin typeface="Roboto Serif"/>
                <a:ea typeface="Roboto Serif"/>
                <a:cs typeface="Roboto Serif"/>
                <a:sym typeface="Roboto Serif"/>
              </a:rPr>
              <a:t>Intereses y experiencias</a:t>
            </a:r>
            <a:endParaRPr b="1" i="0" sz="1200" u="none" cap="none" strike="noStrike">
              <a:solidFill>
                <a:srgbClr val="000000"/>
              </a:solidFill>
              <a:latin typeface="Arial"/>
              <a:ea typeface="Arial"/>
              <a:cs typeface="Arial"/>
              <a:sym typeface="Arial"/>
            </a:endParaRPr>
          </a:p>
        </p:txBody>
      </p:sp>
      <p:pic>
        <p:nvPicPr>
          <p:cNvPr id="613" name="Google Shape;613;g297240163bf_0_738"/>
          <p:cNvPicPr preferRelativeResize="0"/>
          <p:nvPr/>
        </p:nvPicPr>
        <p:blipFill rotWithShape="1">
          <a:blip r:embed="rId6">
            <a:alphaModFix/>
          </a:blip>
          <a:srcRect b="0" l="0" r="0" t="0"/>
          <a:stretch/>
        </p:blipFill>
        <p:spPr>
          <a:xfrm>
            <a:off x="7689589" y="4314495"/>
            <a:ext cx="423261" cy="575917"/>
          </a:xfrm>
          <a:prstGeom prst="rect">
            <a:avLst/>
          </a:prstGeom>
          <a:noFill/>
          <a:ln>
            <a:noFill/>
          </a:ln>
        </p:spPr>
      </p:pic>
      <p:pic>
        <p:nvPicPr>
          <p:cNvPr id="614" name="Google Shape;614;g297240163bf_0_738"/>
          <p:cNvPicPr preferRelativeResize="0"/>
          <p:nvPr/>
        </p:nvPicPr>
        <p:blipFill rotWithShape="1">
          <a:blip r:embed="rId8">
            <a:alphaModFix/>
          </a:blip>
          <a:srcRect b="0" l="0" r="0" t="0"/>
          <a:stretch/>
        </p:blipFill>
        <p:spPr>
          <a:xfrm>
            <a:off x="7914088" y="3982367"/>
            <a:ext cx="369301" cy="369301"/>
          </a:xfrm>
          <a:prstGeom prst="rect">
            <a:avLst/>
          </a:prstGeom>
          <a:noFill/>
          <a:ln>
            <a:noFill/>
          </a:ln>
        </p:spPr>
      </p:pic>
      <p:pic>
        <p:nvPicPr>
          <p:cNvPr id="615" name="Google Shape;615;g297240163bf_0_738"/>
          <p:cNvPicPr preferRelativeResize="0"/>
          <p:nvPr/>
        </p:nvPicPr>
        <p:blipFill rotWithShape="1">
          <a:blip r:embed="rId7">
            <a:alphaModFix/>
          </a:blip>
          <a:srcRect b="0" l="0" r="0" t="0"/>
          <a:stretch/>
        </p:blipFill>
        <p:spPr>
          <a:xfrm>
            <a:off x="6208673" y="3982368"/>
            <a:ext cx="308806" cy="420195"/>
          </a:xfrm>
          <a:prstGeom prst="rect">
            <a:avLst/>
          </a:prstGeom>
          <a:noFill/>
          <a:ln>
            <a:noFill/>
          </a:ln>
        </p:spPr>
      </p:pic>
      <p:cxnSp>
        <p:nvCxnSpPr>
          <p:cNvPr id="616" name="Google Shape;616;g297240163bf_0_738"/>
          <p:cNvCxnSpPr/>
          <p:nvPr/>
        </p:nvCxnSpPr>
        <p:spPr>
          <a:xfrm>
            <a:off x="6854676" y="4602433"/>
            <a:ext cx="834900" cy="0"/>
          </a:xfrm>
          <a:prstGeom prst="straightConnector1">
            <a:avLst/>
          </a:prstGeom>
          <a:noFill/>
          <a:ln cap="flat" cmpd="sng" w="28575">
            <a:solidFill>
              <a:schemeClr val="dk2"/>
            </a:solidFill>
            <a:prstDash val="solid"/>
            <a:round/>
            <a:headEnd len="med" w="med" type="triangle"/>
            <a:tailEnd len="med" w="med" type="triangle"/>
          </a:ln>
        </p:spPr>
      </p:cxnSp>
      <p:pic>
        <p:nvPicPr>
          <p:cNvPr id="617" name="Google Shape;617;g297240163bf_0_738"/>
          <p:cNvPicPr preferRelativeResize="0"/>
          <p:nvPr/>
        </p:nvPicPr>
        <p:blipFill rotWithShape="1">
          <a:blip r:embed="rId7">
            <a:alphaModFix/>
          </a:blip>
          <a:srcRect b="0" l="0" r="0" t="0"/>
          <a:stretch/>
        </p:blipFill>
        <p:spPr>
          <a:xfrm>
            <a:off x="6441473" y="3814535"/>
            <a:ext cx="308806" cy="420195"/>
          </a:xfrm>
          <a:prstGeom prst="rect">
            <a:avLst/>
          </a:prstGeom>
          <a:noFill/>
          <a:ln>
            <a:noFill/>
          </a:ln>
        </p:spPr>
      </p:pic>
      <p:sp>
        <p:nvSpPr>
          <p:cNvPr id="618" name="Google Shape;618;g297240163bf_0_738"/>
          <p:cNvSpPr/>
          <p:nvPr/>
        </p:nvSpPr>
        <p:spPr>
          <a:xfrm>
            <a:off x="745376" y="2382325"/>
            <a:ext cx="2034000" cy="23385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9" name="Google Shape;619;g297240163bf_0_738"/>
          <p:cNvPicPr preferRelativeResize="0"/>
          <p:nvPr/>
        </p:nvPicPr>
        <p:blipFill rotWithShape="1">
          <a:blip r:embed="rId6">
            <a:alphaModFix/>
          </a:blip>
          <a:srcRect b="0" l="0" r="0" t="0"/>
          <a:stretch/>
        </p:blipFill>
        <p:spPr>
          <a:xfrm>
            <a:off x="990852" y="3013584"/>
            <a:ext cx="314582" cy="428019"/>
          </a:xfrm>
          <a:prstGeom prst="rect">
            <a:avLst/>
          </a:prstGeom>
          <a:noFill/>
          <a:ln>
            <a:noFill/>
          </a:ln>
        </p:spPr>
      </p:pic>
      <p:pic>
        <p:nvPicPr>
          <p:cNvPr id="620" name="Google Shape;620;g297240163bf_0_738"/>
          <p:cNvPicPr preferRelativeResize="0"/>
          <p:nvPr/>
        </p:nvPicPr>
        <p:blipFill rotWithShape="1">
          <a:blip r:embed="rId7">
            <a:alphaModFix/>
          </a:blip>
          <a:srcRect b="0" l="0" r="0" t="0"/>
          <a:stretch/>
        </p:blipFill>
        <p:spPr>
          <a:xfrm>
            <a:off x="1192126" y="2766761"/>
            <a:ext cx="229514" cy="312287"/>
          </a:xfrm>
          <a:prstGeom prst="rect">
            <a:avLst/>
          </a:prstGeom>
          <a:noFill/>
          <a:ln>
            <a:noFill/>
          </a:ln>
        </p:spPr>
      </p:pic>
      <p:pic>
        <p:nvPicPr>
          <p:cNvPr id="621" name="Google Shape;621;g297240163bf_0_738"/>
          <p:cNvPicPr preferRelativeResize="0"/>
          <p:nvPr/>
        </p:nvPicPr>
        <p:blipFill rotWithShape="1">
          <a:blip r:embed="rId7">
            <a:alphaModFix/>
          </a:blip>
          <a:srcRect b="0" l="0" r="0" t="0"/>
          <a:stretch/>
        </p:blipFill>
        <p:spPr>
          <a:xfrm>
            <a:off x="860366" y="2766761"/>
            <a:ext cx="229514" cy="312287"/>
          </a:xfrm>
          <a:prstGeom prst="rect">
            <a:avLst/>
          </a:prstGeom>
          <a:noFill/>
          <a:ln>
            <a:noFill/>
          </a:ln>
        </p:spPr>
      </p:pic>
      <p:pic>
        <p:nvPicPr>
          <p:cNvPr id="622" name="Google Shape;622;g297240163bf_0_738"/>
          <p:cNvPicPr preferRelativeResize="0"/>
          <p:nvPr/>
        </p:nvPicPr>
        <p:blipFill rotWithShape="1">
          <a:blip r:embed="rId7">
            <a:alphaModFix/>
          </a:blip>
          <a:srcRect b="0" l="0" r="0" t="0"/>
          <a:stretch/>
        </p:blipFill>
        <p:spPr>
          <a:xfrm>
            <a:off x="1033390" y="2642029"/>
            <a:ext cx="229514" cy="312287"/>
          </a:xfrm>
          <a:prstGeom prst="rect">
            <a:avLst/>
          </a:prstGeom>
          <a:noFill/>
          <a:ln>
            <a:noFill/>
          </a:ln>
        </p:spPr>
      </p:pic>
      <p:sp>
        <p:nvSpPr>
          <p:cNvPr id="623" name="Google Shape;623;g297240163bf_0_738"/>
          <p:cNvSpPr txBox="1"/>
          <p:nvPr/>
        </p:nvSpPr>
        <p:spPr>
          <a:xfrm>
            <a:off x="1417071" y="2985833"/>
            <a:ext cx="1269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000"/>
              <a:buFont typeface="Arial"/>
              <a:buNone/>
            </a:pPr>
            <a:r>
              <a:rPr b="1" lang="es-PY" sz="1000">
                <a:solidFill>
                  <a:schemeClr val="dk2"/>
                </a:solidFill>
                <a:latin typeface="Roboto Serif"/>
                <a:ea typeface="Roboto Serif"/>
                <a:cs typeface="Roboto Serif"/>
                <a:sym typeface="Roboto Serif"/>
              </a:rPr>
              <a:t>Preguntadores</a:t>
            </a:r>
            <a:endParaRPr b="1" i="0" sz="1000" u="none" cap="none" strike="noStrike">
              <a:solidFill>
                <a:srgbClr val="000000"/>
              </a:solidFill>
              <a:latin typeface="Arial"/>
              <a:ea typeface="Arial"/>
              <a:cs typeface="Arial"/>
              <a:sym typeface="Arial"/>
            </a:endParaRPr>
          </a:p>
        </p:txBody>
      </p:sp>
      <p:pic>
        <p:nvPicPr>
          <p:cNvPr id="624" name="Google Shape;624;g297240163bf_0_738"/>
          <p:cNvPicPr preferRelativeResize="0"/>
          <p:nvPr/>
        </p:nvPicPr>
        <p:blipFill rotWithShape="1">
          <a:blip r:embed="rId6">
            <a:alphaModFix/>
          </a:blip>
          <a:srcRect b="0" l="0" r="0" t="0"/>
          <a:stretch/>
        </p:blipFill>
        <p:spPr>
          <a:xfrm>
            <a:off x="989534" y="3877208"/>
            <a:ext cx="301693" cy="410498"/>
          </a:xfrm>
          <a:prstGeom prst="rect">
            <a:avLst/>
          </a:prstGeom>
          <a:noFill/>
          <a:ln>
            <a:noFill/>
          </a:ln>
        </p:spPr>
      </p:pic>
      <p:pic>
        <p:nvPicPr>
          <p:cNvPr id="625" name="Google Shape;625;g297240163bf_0_738"/>
          <p:cNvPicPr preferRelativeResize="0"/>
          <p:nvPr/>
        </p:nvPicPr>
        <p:blipFill rotWithShape="1">
          <a:blip r:embed="rId8">
            <a:alphaModFix/>
          </a:blip>
          <a:srcRect b="0" l="0" r="0" t="0"/>
          <a:stretch/>
        </p:blipFill>
        <p:spPr>
          <a:xfrm>
            <a:off x="1149553" y="3640476"/>
            <a:ext cx="263232" cy="263228"/>
          </a:xfrm>
          <a:prstGeom prst="rect">
            <a:avLst/>
          </a:prstGeom>
          <a:noFill/>
          <a:ln>
            <a:noFill/>
          </a:ln>
        </p:spPr>
      </p:pic>
      <p:sp>
        <p:nvSpPr>
          <p:cNvPr id="626" name="Google Shape;626;g297240163bf_0_738"/>
          <p:cNvSpPr txBox="1"/>
          <p:nvPr/>
        </p:nvSpPr>
        <p:spPr>
          <a:xfrm>
            <a:off x="1305425" y="3760850"/>
            <a:ext cx="1323600" cy="482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900"/>
              <a:buFont typeface="Arial"/>
              <a:buNone/>
            </a:pPr>
            <a:r>
              <a:rPr b="1" lang="es-PY" sz="900">
                <a:solidFill>
                  <a:schemeClr val="dk2"/>
                </a:solidFill>
                <a:latin typeface="Roboto Serif"/>
                <a:ea typeface="Roboto Serif"/>
                <a:cs typeface="Roboto Serif"/>
                <a:sym typeface="Roboto Serif"/>
              </a:rPr>
              <a:t>Mejores respondedores</a:t>
            </a:r>
            <a:endParaRPr b="1" i="0" sz="9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0" name="Shape 630"/>
        <p:cNvGrpSpPr/>
        <p:nvPr/>
      </p:nvGrpSpPr>
      <p:grpSpPr>
        <a:xfrm>
          <a:off x="0" y="0"/>
          <a:ext cx="0" cy="0"/>
          <a:chOff x="0" y="0"/>
          <a:chExt cx="0" cy="0"/>
        </a:xfrm>
      </p:grpSpPr>
      <p:sp>
        <p:nvSpPr>
          <p:cNvPr id="631" name="Google Shape;631;g297240163bf_0_807"/>
          <p:cNvSpPr txBox="1"/>
          <p:nvPr/>
        </p:nvSpPr>
        <p:spPr>
          <a:xfrm>
            <a:off x="298050" y="617948"/>
            <a:ext cx="5875200" cy="440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SzPts val="770"/>
              <a:buNone/>
            </a:pPr>
            <a:r>
              <a:rPr b="1" lang="es-PY" sz="2414">
                <a:solidFill>
                  <a:srgbClr val="00A3B8"/>
                </a:solidFill>
                <a:latin typeface="Roboto Serif"/>
                <a:ea typeface="Roboto Serif"/>
                <a:cs typeface="Roboto Serif"/>
                <a:sym typeface="Roboto Serif"/>
              </a:rPr>
              <a:t>Correlación</a:t>
            </a:r>
            <a:r>
              <a:rPr b="1" lang="es-PY" sz="2414">
                <a:solidFill>
                  <a:srgbClr val="00A3B8"/>
                </a:solidFill>
                <a:latin typeface="Roboto Serif"/>
                <a:ea typeface="Roboto Serif"/>
                <a:cs typeface="Roboto Serif"/>
                <a:sym typeface="Roboto Serif"/>
              </a:rPr>
              <a:t> entre </a:t>
            </a:r>
            <a:r>
              <a:rPr b="1" lang="es-PY" sz="2414">
                <a:solidFill>
                  <a:srgbClr val="00A3B8"/>
                </a:solidFill>
                <a:latin typeface="Roboto Serif"/>
                <a:ea typeface="Roboto Serif"/>
                <a:cs typeface="Roboto Serif"/>
                <a:sym typeface="Roboto Serif"/>
              </a:rPr>
              <a:t>dimensiones</a:t>
            </a:r>
            <a:r>
              <a:rPr b="1" lang="es-PY" sz="2414">
                <a:solidFill>
                  <a:srgbClr val="00A3B8"/>
                </a:solidFill>
                <a:latin typeface="Roboto Serif"/>
                <a:ea typeface="Roboto Serif"/>
                <a:cs typeface="Roboto Serif"/>
                <a:sym typeface="Roboto Serif"/>
              </a:rPr>
              <a:t> de los valores</a:t>
            </a:r>
            <a:endParaRPr b="1" sz="2414">
              <a:solidFill>
                <a:srgbClr val="00A3B8"/>
              </a:solidFill>
              <a:latin typeface="Roboto Serif"/>
              <a:ea typeface="Roboto Serif"/>
              <a:cs typeface="Roboto Serif"/>
              <a:sym typeface="Roboto Serif"/>
            </a:endParaRPr>
          </a:p>
        </p:txBody>
      </p:sp>
      <p:pic>
        <p:nvPicPr>
          <p:cNvPr id="632" name="Google Shape;632;g297240163bf_0_807"/>
          <p:cNvPicPr preferRelativeResize="0"/>
          <p:nvPr/>
        </p:nvPicPr>
        <p:blipFill>
          <a:blip r:embed="rId4">
            <a:alphaModFix/>
          </a:blip>
          <a:stretch>
            <a:fillRect/>
          </a:stretch>
        </p:blipFill>
        <p:spPr>
          <a:xfrm>
            <a:off x="6750275" y="472263"/>
            <a:ext cx="1926525" cy="732075"/>
          </a:xfrm>
          <a:prstGeom prst="rect">
            <a:avLst/>
          </a:prstGeom>
          <a:noFill/>
          <a:ln>
            <a:noFill/>
          </a:ln>
        </p:spPr>
      </p:pic>
      <p:pic>
        <p:nvPicPr>
          <p:cNvPr id="633" name="Google Shape;633;g297240163bf_0_807"/>
          <p:cNvPicPr preferRelativeResize="0"/>
          <p:nvPr/>
        </p:nvPicPr>
        <p:blipFill>
          <a:blip r:embed="rId5">
            <a:alphaModFix/>
          </a:blip>
          <a:stretch>
            <a:fillRect/>
          </a:stretch>
        </p:blipFill>
        <p:spPr>
          <a:xfrm>
            <a:off x="-193920" y="669675"/>
            <a:ext cx="485627" cy="611900"/>
          </a:xfrm>
          <a:prstGeom prst="rect">
            <a:avLst/>
          </a:prstGeom>
          <a:noFill/>
          <a:ln>
            <a:noFill/>
          </a:ln>
        </p:spPr>
      </p:pic>
      <p:graphicFrame>
        <p:nvGraphicFramePr>
          <p:cNvPr id="634" name="Google Shape;634;g297240163bf_0_807"/>
          <p:cNvGraphicFramePr/>
          <p:nvPr/>
        </p:nvGraphicFramePr>
        <p:xfrm>
          <a:off x="413925" y="2057388"/>
          <a:ext cx="3000000" cy="3000000"/>
        </p:xfrm>
        <a:graphic>
          <a:graphicData uri="http://schemas.openxmlformats.org/drawingml/2006/table">
            <a:tbl>
              <a:tblPr>
                <a:noFill/>
                <a:tableStyleId>{A3ECA2D9-394C-4618-B450-EBBE7BA904D5}</a:tableStyleId>
              </a:tblPr>
              <a:tblGrid>
                <a:gridCol w="1209125"/>
                <a:gridCol w="765775"/>
                <a:gridCol w="550825"/>
                <a:gridCol w="832950"/>
                <a:gridCol w="550825"/>
                <a:gridCol w="550825"/>
                <a:gridCol w="550825"/>
                <a:gridCol w="550825"/>
                <a:gridCol w="550825"/>
                <a:gridCol w="550825"/>
                <a:gridCol w="541875"/>
                <a:gridCol w="559825"/>
                <a:gridCol w="550825"/>
              </a:tblGrid>
              <a:tr h="219075">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PILOTO 1&amp;2</a:t>
                      </a:r>
                      <a:endParaRPr b="1" sz="13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tcPr>
                </a:tc>
                <a:tc gridSpan="12">
                  <a:txBody>
                    <a:bodyPr/>
                    <a:lstStyle/>
                    <a:p>
                      <a:pPr indent="0" lvl="0" marL="0" rtl="0" algn="ctr">
                        <a:lnSpc>
                          <a:spcPct val="115000"/>
                        </a:lnSpc>
                        <a:spcBef>
                          <a:spcPts val="0"/>
                        </a:spcBef>
                        <a:spcAft>
                          <a:spcPts val="0"/>
                        </a:spcAft>
                        <a:buNone/>
                      </a:pPr>
                      <a:r>
                        <a:rPr b="1" lang="es-PY" sz="1300">
                          <a:solidFill>
                            <a:srgbClr val="F3F3F3"/>
                          </a:solidFill>
                          <a:latin typeface="Times New Roman"/>
                          <a:ea typeface="Times New Roman"/>
                          <a:cs typeface="Times New Roman"/>
                          <a:sym typeface="Times New Roman"/>
                        </a:rPr>
                        <a:t>Mejor Respondedor</a:t>
                      </a:r>
                      <a:endParaRPr b="1" sz="1300">
                        <a:solidFill>
                          <a:srgbClr val="F3F3F3"/>
                        </a:solidFill>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hMerge="1"/>
                <a:tc hMerge="1"/>
                <a:tc hMerge="1"/>
                <a:tc hMerge="1"/>
                <a:tc hMerge="1"/>
                <a:tc hMerge="1"/>
                <a:tc hMerge="1"/>
                <a:tc hMerge="1"/>
                <a:tc hMerge="1"/>
                <a:tc hMerge="1"/>
                <a:tc hMerge="1"/>
              </a:tr>
              <a:tr h="200025">
                <a:tc>
                  <a:txBody>
                    <a:bodyPr/>
                    <a:lstStyle/>
                    <a:p>
                      <a:pPr indent="0" lvl="0" marL="0" rtl="0" algn="ctr">
                        <a:lnSpc>
                          <a:spcPct val="115000"/>
                        </a:lnSpc>
                        <a:spcBef>
                          <a:spcPts val="0"/>
                        </a:spcBef>
                        <a:spcAft>
                          <a:spcPts val="0"/>
                        </a:spcAft>
                        <a:buNone/>
                      </a:pPr>
                      <a:r>
                        <a:t/>
                      </a:r>
                      <a:endParaRPr sz="1300">
                        <a:latin typeface="Times New Roman"/>
                        <a:ea typeface="Times New Roman"/>
                        <a:cs typeface="Times New Roman"/>
                        <a:sym typeface="Times New Roman"/>
                      </a:endParaRPr>
                    </a:p>
                  </a:txBody>
                  <a:tcPr marT="25400" marB="25400" marR="25400" marL="25400" anchor="ctr">
                    <a:lnB cap="flat" cmpd="sng" w="9525">
                      <a:solidFill>
                        <a:srgbClr val="00000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b="1" i="1" lang="es-PY" sz="1300">
                          <a:latin typeface="Times New Roman"/>
                          <a:ea typeface="Times New Roman"/>
                          <a:cs typeface="Times New Roman"/>
                          <a:sym typeface="Times New Roman"/>
                        </a:rPr>
                        <a:t>Experimentación</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1300">
                          <a:latin typeface="Times New Roman"/>
                          <a:ea typeface="Times New Roman"/>
                          <a:cs typeface="Times New Roman"/>
                          <a:sym typeface="Times New Roman"/>
                        </a:rPr>
                        <a:t>Realización</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1300">
                          <a:latin typeface="Times New Roman"/>
                          <a:ea typeface="Times New Roman"/>
                          <a:cs typeface="Times New Roman"/>
                          <a:sym typeface="Times New Roman"/>
                        </a:rPr>
                        <a:t>Existencia</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1200">
                          <a:latin typeface="Times New Roman"/>
                          <a:ea typeface="Times New Roman"/>
                          <a:cs typeface="Times New Roman"/>
                          <a:sym typeface="Times New Roman"/>
                        </a:rPr>
                        <a:t>Suprapersonales</a:t>
                      </a:r>
                      <a:endParaRPr sz="12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1300">
                          <a:latin typeface="Times New Roman"/>
                          <a:ea typeface="Times New Roman"/>
                          <a:cs typeface="Times New Roman"/>
                          <a:sym typeface="Times New Roman"/>
                        </a:rPr>
                        <a:t>Interactivos</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1300">
                          <a:latin typeface="Times New Roman"/>
                          <a:ea typeface="Times New Roman"/>
                          <a:cs typeface="Times New Roman"/>
                          <a:sym typeface="Times New Roman"/>
                        </a:rPr>
                        <a:t>Normativos</a:t>
                      </a:r>
                      <a:endParaRPr sz="13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200025">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Preguntador</a:t>
                      </a:r>
                      <a:endParaRPr sz="15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AC468"/>
                    </a:solidFill>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Corr</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p-val</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Corr</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p-val</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Corr</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p-val</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Corr</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p-val</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Corr</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p-val</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Corr</a:t>
                      </a:r>
                      <a:endParaRPr sz="13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1300">
                          <a:latin typeface="Times New Roman"/>
                          <a:ea typeface="Times New Roman"/>
                          <a:cs typeface="Times New Roman"/>
                          <a:sym typeface="Times New Roman"/>
                        </a:rPr>
                        <a:t>p-val</a:t>
                      </a:r>
                      <a:endParaRPr sz="13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b="1" i="1" lang="es-PY" sz="1200">
                          <a:latin typeface="Times New Roman"/>
                          <a:ea typeface="Times New Roman"/>
                          <a:cs typeface="Times New Roman"/>
                          <a:sym typeface="Times New Roman"/>
                        </a:rPr>
                        <a:t>Experimentación</a:t>
                      </a:r>
                      <a:endParaRPr sz="12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-0.047</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0.117</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0.032</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0.288</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-0.022</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0.465</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-0.008</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0.799</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-0.013</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0.656</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0.016</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0.595</a:t>
                      </a:r>
                      <a:endParaRPr sz="13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b="1" i="1" lang="es-PY" sz="1300">
                          <a:latin typeface="Times New Roman"/>
                          <a:ea typeface="Times New Roman"/>
                          <a:cs typeface="Times New Roman"/>
                          <a:sym typeface="Times New Roman"/>
                        </a:rPr>
                        <a:t>Realización</a:t>
                      </a:r>
                      <a:endParaRPr sz="13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-0.058</a:t>
                      </a:r>
                      <a:endParaRPr sz="13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0.053</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0.046</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0.126</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-0.033</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0.266</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-0.008</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0.799</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-0.058</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0.055</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0.132</a:t>
                      </a:r>
                      <a:endParaRPr sz="1300">
                        <a:latin typeface="Times New Roman"/>
                        <a:ea typeface="Times New Roman"/>
                        <a:cs typeface="Times New Roman"/>
                        <a:sym typeface="Times New Roman"/>
                      </a:endParaRPr>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0.000</a:t>
                      </a:r>
                      <a:endParaRPr sz="13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00025">
                <a:tc>
                  <a:txBody>
                    <a:bodyPr/>
                    <a:lstStyle/>
                    <a:p>
                      <a:pPr indent="0" lvl="0" marL="0" rtl="0" algn="l">
                        <a:lnSpc>
                          <a:spcPct val="115000"/>
                        </a:lnSpc>
                        <a:spcBef>
                          <a:spcPts val="0"/>
                        </a:spcBef>
                        <a:spcAft>
                          <a:spcPts val="0"/>
                        </a:spcAft>
                        <a:buNone/>
                      </a:pPr>
                      <a:r>
                        <a:rPr b="1" i="1" lang="es-PY" sz="1300">
                          <a:latin typeface="Times New Roman"/>
                          <a:ea typeface="Times New Roman"/>
                          <a:cs typeface="Times New Roman"/>
                          <a:sym typeface="Times New Roman"/>
                        </a:rPr>
                        <a:t>Existencia</a:t>
                      </a:r>
                      <a:endParaRPr sz="13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-0.036</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0.225</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0.062</a:t>
                      </a:r>
                      <a:endParaRPr sz="1300">
                        <a:latin typeface="Times New Roman"/>
                        <a:ea typeface="Times New Roman"/>
                        <a:cs typeface="Times New Roman"/>
                        <a:sym typeface="Times New Roman"/>
                      </a:endParaRPr>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0.039</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0.046</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0.123</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0.040</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0.179</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-0.010</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0.748</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0.065</a:t>
                      </a:r>
                      <a:endParaRPr sz="1300">
                        <a:latin typeface="Times New Roman"/>
                        <a:ea typeface="Times New Roman"/>
                        <a:cs typeface="Times New Roman"/>
                        <a:sym typeface="Times New Roman"/>
                      </a:endParaRPr>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0.030</a:t>
                      </a:r>
                      <a:endParaRPr sz="13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00025">
                <a:tc>
                  <a:txBody>
                    <a:bodyPr/>
                    <a:lstStyle/>
                    <a:p>
                      <a:pPr indent="0" lvl="0" marL="0" rtl="0" algn="l">
                        <a:lnSpc>
                          <a:spcPct val="115000"/>
                        </a:lnSpc>
                        <a:spcBef>
                          <a:spcPts val="0"/>
                        </a:spcBef>
                        <a:spcAft>
                          <a:spcPts val="0"/>
                        </a:spcAft>
                        <a:buNone/>
                      </a:pPr>
                      <a:r>
                        <a:rPr b="1" i="1" lang="es-PY" sz="1300">
                          <a:latin typeface="Times New Roman"/>
                          <a:ea typeface="Times New Roman"/>
                          <a:cs typeface="Times New Roman"/>
                          <a:sym typeface="Times New Roman"/>
                        </a:rPr>
                        <a:t>Suprapersonales</a:t>
                      </a:r>
                      <a:endParaRPr sz="13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-0.023</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0.442</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0.091</a:t>
                      </a:r>
                      <a:endParaRPr sz="1300">
                        <a:latin typeface="Times New Roman"/>
                        <a:ea typeface="Times New Roman"/>
                        <a:cs typeface="Times New Roman"/>
                        <a:sym typeface="Times New Roman"/>
                      </a:endParaRPr>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0.002</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-0.045</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0.132</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-0.011</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0.705</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-0.032</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0.289</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0.076</a:t>
                      </a:r>
                      <a:endParaRPr sz="1300">
                        <a:latin typeface="Times New Roman"/>
                        <a:ea typeface="Times New Roman"/>
                        <a:cs typeface="Times New Roman"/>
                        <a:sym typeface="Times New Roman"/>
                      </a:endParaRPr>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0.011</a:t>
                      </a:r>
                      <a:endParaRPr sz="13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00025">
                <a:tc>
                  <a:txBody>
                    <a:bodyPr/>
                    <a:lstStyle/>
                    <a:p>
                      <a:pPr indent="0" lvl="0" marL="0" rtl="0" algn="l">
                        <a:lnSpc>
                          <a:spcPct val="115000"/>
                        </a:lnSpc>
                        <a:spcBef>
                          <a:spcPts val="0"/>
                        </a:spcBef>
                        <a:spcAft>
                          <a:spcPts val="0"/>
                        </a:spcAft>
                        <a:buNone/>
                      </a:pPr>
                      <a:r>
                        <a:rPr b="1" i="1" lang="es-PY" sz="1300">
                          <a:latin typeface="Times New Roman"/>
                          <a:ea typeface="Times New Roman"/>
                          <a:cs typeface="Times New Roman"/>
                          <a:sym typeface="Times New Roman"/>
                        </a:rPr>
                        <a:t>Interactivos</a:t>
                      </a:r>
                      <a:endParaRPr sz="13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-0.010</a:t>
                      </a:r>
                      <a:endParaRPr sz="1300">
                        <a:latin typeface="Times New Roman"/>
                        <a:ea typeface="Times New Roman"/>
                        <a:cs typeface="Times New Roman"/>
                        <a:sym typeface="Times New Roman"/>
                      </a:endParaRPr>
                    </a:p>
                  </a:txBody>
                  <a:tcPr marT="25400" marB="25400" marR="25400" marL="25400" anchor="b">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0.731</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0.017</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0.563</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-0.013</a:t>
                      </a:r>
                      <a:endParaRPr sz="1300">
                        <a:latin typeface="Times New Roman"/>
                        <a:ea typeface="Times New Roman"/>
                        <a:cs typeface="Times New Roman"/>
                        <a:sym typeface="Times New Roman"/>
                      </a:endParaRPr>
                    </a:p>
                  </a:txBody>
                  <a:tcPr marT="25400" marB="25400" marR="25400" marL="25400" anchor="b">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0.663</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0.023</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0.447</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0.005</a:t>
                      </a:r>
                      <a:endParaRPr sz="1300">
                        <a:latin typeface="Times New Roman"/>
                        <a:ea typeface="Times New Roman"/>
                        <a:cs typeface="Times New Roman"/>
                        <a:sym typeface="Times New Roman"/>
                      </a:endParaRPr>
                    </a:p>
                  </a:txBody>
                  <a:tcPr marT="25400" marB="25400" marR="25400" marL="25400" anchor="b">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0.875</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0.060</a:t>
                      </a:r>
                      <a:endParaRPr sz="1300">
                        <a:latin typeface="Times New Roman"/>
                        <a:ea typeface="Times New Roman"/>
                        <a:cs typeface="Times New Roman"/>
                        <a:sym typeface="Times New Roman"/>
                      </a:endParaRPr>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0.044</a:t>
                      </a:r>
                      <a:endParaRPr sz="13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00025">
                <a:tc>
                  <a:txBody>
                    <a:bodyPr/>
                    <a:lstStyle/>
                    <a:p>
                      <a:pPr indent="0" lvl="0" marL="0" rtl="0" algn="l">
                        <a:lnSpc>
                          <a:spcPct val="115000"/>
                        </a:lnSpc>
                        <a:spcBef>
                          <a:spcPts val="0"/>
                        </a:spcBef>
                        <a:spcAft>
                          <a:spcPts val="0"/>
                        </a:spcAft>
                        <a:buNone/>
                      </a:pPr>
                      <a:r>
                        <a:rPr b="1" i="1" lang="es-PY" sz="1300">
                          <a:latin typeface="Times New Roman"/>
                          <a:ea typeface="Times New Roman"/>
                          <a:cs typeface="Times New Roman"/>
                          <a:sym typeface="Times New Roman"/>
                        </a:rPr>
                        <a:t>Normativos</a:t>
                      </a:r>
                      <a:endParaRPr sz="13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-0.075</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0.013</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0.195</a:t>
                      </a:r>
                      <a:endParaRPr sz="1300">
                        <a:latin typeface="Times New Roman"/>
                        <a:ea typeface="Times New Roman"/>
                        <a:cs typeface="Times New Roman"/>
                        <a:sym typeface="Times New Roman"/>
                      </a:endParaRPr>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0.000</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-0.086</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0.004</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0.039</a:t>
                      </a:r>
                      <a:endParaRPr sz="1300">
                        <a:latin typeface="Times New Roman"/>
                        <a:ea typeface="Times New Roman"/>
                        <a:cs typeface="Times New Roman"/>
                        <a:sym typeface="Times New Roman"/>
                      </a:endParaRPr>
                    </a:p>
                  </a:txBody>
                  <a:tcPr marT="25400" marB="25400" marR="25400" marL="25400" anchor="b"/>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0.191</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-0.118</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0.000</a:t>
                      </a:r>
                      <a:endParaRPr sz="13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0.379</a:t>
                      </a:r>
                      <a:endParaRPr sz="1300">
                        <a:latin typeface="Times New Roman"/>
                        <a:ea typeface="Times New Roman"/>
                        <a:cs typeface="Times New Roman"/>
                        <a:sym typeface="Times New Roman"/>
                      </a:endParaRPr>
                    </a:p>
                  </a:txBody>
                  <a:tcPr marT="25400" marB="25400" marR="25400" marL="25400" anchor="b">
                    <a:solidFill>
                      <a:srgbClr val="00FF00"/>
                    </a:solidFill>
                  </a:tcPr>
                </a:tc>
                <a:tc>
                  <a:txBody>
                    <a:bodyPr/>
                    <a:lstStyle/>
                    <a:p>
                      <a:pPr indent="0" lvl="0" marL="0" rtl="0" algn="r">
                        <a:lnSpc>
                          <a:spcPct val="115000"/>
                        </a:lnSpc>
                        <a:spcBef>
                          <a:spcPts val="0"/>
                        </a:spcBef>
                        <a:spcAft>
                          <a:spcPts val="0"/>
                        </a:spcAft>
                        <a:buNone/>
                      </a:pPr>
                      <a:r>
                        <a:rPr lang="es-PY" sz="1300">
                          <a:latin typeface="Times New Roman"/>
                          <a:ea typeface="Times New Roman"/>
                          <a:cs typeface="Times New Roman"/>
                          <a:sym typeface="Times New Roman"/>
                        </a:rPr>
                        <a:t>0.000</a:t>
                      </a:r>
                      <a:endParaRPr sz="13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8" name="Shape 638"/>
        <p:cNvGrpSpPr/>
        <p:nvPr/>
      </p:nvGrpSpPr>
      <p:grpSpPr>
        <a:xfrm>
          <a:off x="0" y="0"/>
          <a:ext cx="0" cy="0"/>
          <a:chOff x="0" y="0"/>
          <a:chExt cx="0" cy="0"/>
        </a:xfrm>
      </p:grpSpPr>
      <p:sp>
        <p:nvSpPr>
          <p:cNvPr id="639" name="Google Shape;639;g297240163bf_0_848"/>
          <p:cNvSpPr txBox="1"/>
          <p:nvPr/>
        </p:nvSpPr>
        <p:spPr>
          <a:xfrm>
            <a:off x="298050" y="617948"/>
            <a:ext cx="5875200" cy="440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SzPts val="770"/>
              <a:buNone/>
            </a:pPr>
            <a:r>
              <a:rPr b="1" lang="es-PY" sz="2414">
                <a:solidFill>
                  <a:srgbClr val="00A3B8"/>
                </a:solidFill>
                <a:latin typeface="Roboto Serif"/>
                <a:ea typeface="Roboto Serif"/>
                <a:cs typeface="Roboto Serif"/>
                <a:sym typeface="Roboto Serif"/>
              </a:rPr>
              <a:t>Correlación entre dimensiones de los valores</a:t>
            </a:r>
            <a:endParaRPr b="1" sz="2414">
              <a:solidFill>
                <a:srgbClr val="00A3B8"/>
              </a:solidFill>
              <a:latin typeface="Roboto Serif"/>
              <a:ea typeface="Roboto Serif"/>
              <a:cs typeface="Roboto Serif"/>
              <a:sym typeface="Roboto Serif"/>
            </a:endParaRPr>
          </a:p>
        </p:txBody>
      </p:sp>
      <p:pic>
        <p:nvPicPr>
          <p:cNvPr id="640" name="Google Shape;640;g297240163bf_0_848"/>
          <p:cNvPicPr preferRelativeResize="0"/>
          <p:nvPr/>
        </p:nvPicPr>
        <p:blipFill>
          <a:blip r:embed="rId4">
            <a:alphaModFix/>
          </a:blip>
          <a:stretch>
            <a:fillRect/>
          </a:stretch>
        </p:blipFill>
        <p:spPr>
          <a:xfrm>
            <a:off x="6750275" y="472263"/>
            <a:ext cx="1926525" cy="732075"/>
          </a:xfrm>
          <a:prstGeom prst="rect">
            <a:avLst/>
          </a:prstGeom>
          <a:noFill/>
          <a:ln>
            <a:noFill/>
          </a:ln>
        </p:spPr>
      </p:pic>
      <p:pic>
        <p:nvPicPr>
          <p:cNvPr id="641" name="Google Shape;641;g297240163bf_0_848"/>
          <p:cNvPicPr preferRelativeResize="0"/>
          <p:nvPr/>
        </p:nvPicPr>
        <p:blipFill>
          <a:blip r:embed="rId5">
            <a:alphaModFix/>
          </a:blip>
          <a:stretch>
            <a:fillRect/>
          </a:stretch>
        </p:blipFill>
        <p:spPr>
          <a:xfrm>
            <a:off x="-193920" y="669675"/>
            <a:ext cx="485627" cy="611900"/>
          </a:xfrm>
          <a:prstGeom prst="rect">
            <a:avLst/>
          </a:prstGeom>
          <a:noFill/>
          <a:ln>
            <a:noFill/>
          </a:ln>
        </p:spPr>
      </p:pic>
      <p:graphicFrame>
        <p:nvGraphicFramePr>
          <p:cNvPr id="642" name="Google Shape;642;g297240163bf_0_848"/>
          <p:cNvGraphicFramePr/>
          <p:nvPr/>
        </p:nvGraphicFramePr>
        <p:xfrm>
          <a:off x="1354150" y="1450725"/>
          <a:ext cx="3000000" cy="3000000"/>
        </p:xfrm>
        <a:graphic>
          <a:graphicData uri="http://schemas.openxmlformats.org/drawingml/2006/table">
            <a:tbl>
              <a:tblPr>
                <a:noFill/>
                <a:tableStyleId>{A3ECA2D9-394C-4618-B450-EBBE7BA904D5}</a:tableStyleId>
              </a:tblPr>
              <a:tblGrid>
                <a:gridCol w="956500"/>
                <a:gridCol w="571825"/>
                <a:gridCol w="426275"/>
                <a:gridCol w="644600"/>
                <a:gridCol w="426275"/>
                <a:gridCol w="426275"/>
                <a:gridCol w="426275"/>
                <a:gridCol w="426275"/>
                <a:gridCol w="426275"/>
                <a:gridCol w="426275"/>
                <a:gridCol w="426275"/>
                <a:gridCol w="426275"/>
                <a:gridCol w="426275"/>
              </a:tblGrid>
              <a:tr h="219075">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PILOTO 1</a:t>
                      </a:r>
                      <a:endParaRPr b="1" sz="9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tcPr>
                </a:tc>
                <a:tc gridSpan="12">
                  <a:txBody>
                    <a:bodyPr/>
                    <a:lstStyle/>
                    <a:p>
                      <a:pPr indent="0" lvl="0" marL="0" rtl="0" algn="ctr">
                        <a:lnSpc>
                          <a:spcPct val="115000"/>
                        </a:lnSpc>
                        <a:spcBef>
                          <a:spcPts val="0"/>
                        </a:spcBef>
                        <a:spcAft>
                          <a:spcPts val="0"/>
                        </a:spcAft>
                        <a:buNone/>
                      </a:pPr>
                      <a:r>
                        <a:rPr b="1" lang="es-PY" sz="1100">
                          <a:solidFill>
                            <a:srgbClr val="F3F3F3"/>
                          </a:solidFill>
                          <a:latin typeface="Times New Roman"/>
                          <a:ea typeface="Times New Roman"/>
                          <a:cs typeface="Times New Roman"/>
                          <a:sym typeface="Times New Roman"/>
                        </a:rPr>
                        <a:t>Mejor Respondedor</a:t>
                      </a:r>
                      <a:endParaRPr b="1" sz="1100">
                        <a:solidFill>
                          <a:srgbClr val="F3F3F3"/>
                        </a:solidFill>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hMerge="1"/>
                <a:tc hMerge="1"/>
                <a:tc hMerge="1"/>
                <a:tc hMerge="1"/>
                <a:tc hMerge="1"/>
                <a:tc hMerge="1"/>
                <a:tc hMerge="1"/>
                <a:tc hMerge="1"/>
                <a:tc hMerge="1"/>
                <a:tc hMerge="1"/>
                <a:tc hMerge="1"/>
              </a:tr>
              <a:tr h="200025">
                <a:tc>
                  <a:txBody>
                    <a:bodyPr/>
                    <a:lstStyle/>
                    <a:p>
                      <a:pPr indent="0" lvl="0" marL="0" rtl="0" algn="ctr">
                        <a:lnSpc>
                          <a:spcPct val="115000"/>
                        </a:lnSpc>
                        <a:spcBef>
                          <a:spcPts val="0"/>
                        </a:spcBef>
                        <a:spcAft>
                          <a:spcPts val="0"/>
                        </a:spcAft>
                        <a:buNone/>
                      </a:pPr>
                      <a:r>
                        <a:t/>
                      </a:r>
                      <a:endParaRPr sz="900">
                        <a:latin typeface="Times New Roman"/>
                        <a:ea typeface="Times New Roman"/>
                        <a:cs typeface="Times New Roman"/>
                        <a:sym typeface="Times New Roman"/>
                      </a:endParaRPr>
                    </a:p>
                  </a:txBody>
                  <a:tcPr marT="25400" marB="25400" marR="25400" marL="25400" anchor="ctr">
                    <a:lnB cap="flat" cmpd="sng" w="9525">
                      <a:solidFill>
                        <a:srgbClr val="00000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Experimentación</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Realización</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Existencia</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Suprapersonales</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Interactivos</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Normativos</a:t>
                      </a:r>
                      <a:endParaRPr sz="9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200025">
                <a:tc>
                  <a:txBody>
                    <a:bodyPr/>
                    <a:lstStyle/>
                    <a:p>
                      <a:pPr indent="0" lvl="0" marL="0" rtl="0" algn="ctr">
                        <a:lnSpc>
                          <a:spcPct val="115000"/>
                        </a:lnSpc>
                        <a:spcBef>
                          <a:spcPts val="0"/>
                        </a:spcBef>
                        <a:spcAft>
                          <a:spcPts val="0"/>
                        </a:spcAft>
                        <a:buNone/>
                      </a:pPr>
                      <a:r>
                        <a:rPr b="1" lang="es-PY" sz="1000">
                          <a:latin typeface="Times New Roman"/>
                          <a:ea typeface="Times New Roman"/>
                          <a:cs typeface="Times New Roman"/>
                          <a:sym typeface="Times New Roman"/>
                        </a:rPr>
                        <a:t>Preguntador</a:t>
                      </a:r>
                      <a:endParaRPr b="1" sz="10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BC868"/>
                    </a:solidFill>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Experimentación</a:t>
                      </a:r>
                      <a:endParaRPr sz="9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-0.057</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0.095</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0.064</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0.059</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-0.018</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0.592</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-0.007</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0.833</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-0.041</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0.232</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0.054</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0.111</a:t>
                      </a:r>
                      <a:endParaRPr sz="9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Realización</a:t>
                      </a:r>
                      <a:endParaRPr sz="9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-0.036</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0.293</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0.002</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0.945</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-0.073</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0.031</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-0.018</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0.598</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-0.042</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0.214</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0.037</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0.271</a:t>
                      </a:r>
                      <a:endParaRPr sz="9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Existencia</a:t>
                      </a:r>
                      <a:endParaRPr sz="9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-0.021</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0.539</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0.035</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0.307</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0.051</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0.132</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0.037</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0.277</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0.019</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0.585</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0.008</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0.805</a:t>
                      </a:r>
                      <a:endParaRPr sz="9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Suprapersonales</a:t>
                      </a:r>
                      <a:endParaRPr sz="9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-0.026</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0.439</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0.085</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0.012</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-0.070</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0.040</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-0.008</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0.805</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-0.030</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0.375</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0.087</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0.010</a:t>
                      </a:r>
                      <a:endParaRPr sz="9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Interactivos</a:t>
                      </a:r>
                      <a:endParaRPr sz="9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-0.058</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0.090</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0.029</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0.395</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-0.041</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0.227</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0.045</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0.188</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-0.008</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0.821</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0.092</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0.007</a:t>
                      </a:r>
                      <a:endParaRPr sz="9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Normativos</a:t>
                      </a:r>
                      <a:endParaRPr sz="900">
                        <a:latin typeface="Times New Roman"/>
                        <a:ea typeface="Times New Roman"/>
                        <a:cs typeface="Times New Roman"/>
                        <a:sym typeface="Times New Roman"/>
                      </a:endParaRPr>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-0.057</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0.096</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0.140</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0.000</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-0.190</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0.000</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0.074</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0.029</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-0.094</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0.006</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0.270</a:t>
                      </a:r>
                      <a:endParaRPr sz="900">
                        <a:latin typeface="Times New Roman"/>
                        <a:ea typeface="Times New Roman"/>
                        <a:cs typeface="Times New Roman"/>
                        <a:sym typeface="Times New Roman"/>
                      </a:endParaRPr>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00"/>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0.000</a:t>
                      </a:r>
                      <a:endParaRPr sz="900">
                        <a:latin typeface="Times New Roman"/>
                        <a:ea typeface="Times New Roman"/>
                        <a:cs typeface="Times New Roman"/>
                        <a:sym typeface="Times New Roman"/>
                      </a:endParaRPr>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643" name="Google Shape;643;g297240163bf_0_848"/>
          <p:cNvGraphicFramePr/>
          <p:nvPr/>
        </p:nvGraphicFramePr>
        <p:xfrm>
          <a:off x="1354125" y="3649775"/>
          <a:ext cx="3000000" cy="3000000"/>
        </p:xfrm>
        <a:graphic>
          <a:graphicData uri="http://schemas.openxmlformats.org/drawingml/2006/table">
            <a:tbl>
              <a:tblPr>
                <a:noFill/>
                <a:tableStyleId>{A3ECA2D9-394C-4618-B450-EBBE7BA904D5}</a:tableStyleId>
              </a:tblPr>
              <a:tblGrid>
                <a:gridCol w="987700"/>
                <a:gridCol w="540650"/>
                <a:gridCol w="426275"/>
                <a:gridCol w="644600"/>
                <a:gridCol w="426275"/>
                <a:gridCol w="426275"/>
                <a:gridCol w="426275"/>
                <a:gridCol w="426275"/>
                <a:gridCol w="426275"/>
                <a:gridCol w="426275"/>
                <a:gridCol w="426275"/>
                <a:gridCol w="426275"/>
                <a:gridCol w="426275"/>
              </a:tblGrid>
              <a:tr h="219075">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PILOTO 2</a:t>
                      </a:r>
                      <a:endParaRPr b="1" sz="900"/>
                    </a:p>
                  </a:txBody>
                  <a:tcPr marT="25400" marB="25400" marR="25400" marL="25400" anchor="ctr">
                    <a:lnR cap="flat" cmpd="sng" w="9525">
                      <a:solidFill>
                        <a:srgbClr val="000000"/>
                      </a:solidFill>
                      <a:prstDash val="solid"/>
                      <a:round/>
                      <a:headEnd len="sm" w="sm" type="none"/>
                      <a:tailEnd len="sm" w="sm" type="none"/>
                    </a:lnR>
                  </a:tcPr>
                </a:tc>
                <a:tc gridSpan="12">
                  <a:txBody>
                    <a:bodyPr/>
                    <a:lstStyle/>
                    <a:p>
                      <a:pPr indent="0" lvl="0" marL="0" rtl="0" algn="ctr">
                        <a:lnSpc>
                          <a:spcPct val="115000"/>
                        </a:lnSpc>
                        <a:spcBef>
                          <a:spcPts val="0"/>
                        </a:spcBef>
                        <a:spcAft>
                          <a:spcPts val="0"/>
                        </a:spcAft>
                        <a:buNone/>
                      </a:pPr>
                      <a:r>
                        <a:rPr b="1" lang="es-PY" sz="1100">
                          <a:solidFill>
                            <a:srgbClr val="F3F3F3"/>
                          </a:solidFill>
                          <a:latin typeface="Times New Roman"/>
                          <a:ea typeface="Times New Roman"/>
                          <a:cs typeface="Times New Roman"/>
                          <a:sym typeface="Times New Roman"/>
                        </a:rPr>
                        <a:t>Mejor Respondedor</a:t>
                      </a:r>
                      <a:endParaRPr b="1" sz="1100">
                        <a:solidFill>
                          <a:srgbClr val="F3F3F3"/>
                        </a:solidFill>
                      </a:endParaRPr>
                    </a:p>
                  </a:txBody>
                  <a:tcPr marT="25400" marB="2540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hMerge="1"/>
                <a:tc hMerge="1"/>
                <a:tc hMerge="1"/>
                <a:tc hMerge="1"/>
                <a:tc hMerge="1"/>
                <a:tc hMerge="1"/>
                <a:tc hMerge="1"/>
                <a:tc hMerge="1"/>
                <a:tc hMerge="1"/>
                <a:tc hMerge="1"/>
                <a:tc hMerge="1"/>
              </a:tr>
              <a:tr h="200025">
                <a:tc>
                  <a:txBody>
                    <a:bodyPr/>
                    <a:lstStyle/>
                    <a:p>
                      <a:pPr indent="0" lvl="0" marL="0" rtl="0" algn="ctr">
                        <a:lnSpc>
                          <a:spcPct val="115000"/>
                        </a:lnSpc>
                        <a:spcBef>
                          <a:spcPts val="0"/>
                        </a:spcBef>
                        <a:spcAft>
                          <a:spcPts val="0"/>
                        </a:spcAft>
                        <a:buNone/>
                      </a:pPr>
                      <a:r>
                        <a:t/>
                      </a:r>
                      <a:endParaRPr sz="900"/>
                    </a:p>
                  </a:txBody>
                  <a:tcPr marT="25400" marB="25400" marR="25400" marL="25400" anchor="ctr">
                    <a:lnB cap="flat" cmpd="sng" w="9525">
                      <a:solidFill>
                        <a:srgbClr val="00000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Experimentación</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Realización</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Existencia</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Suprapersonales</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Interactivos</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Normativos</a:t>
                      </a:r>
                      <a:endParaRPr sz="900"/>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200025">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Preguntador</a:t>
                      </a:r>
                      <a:endParaRPr b="1" sz="900"/>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BC868"/>
                    </a:solidFill>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Experimentación</a:t>
                      </a:r>
                      <a:endParaRPr sz="900"/>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-0.092</a:t>
                      </a:r>
                      <a:endParaRPr sz="900"/>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0.150</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-0.022</a:t>
                      </a:r>
                      <a:endParaRPr sz="900"/>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0.728</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-0.018</a:t>
                      </a:r>
                      <a:endParaRPr sz="900"/>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0.773</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-0.018</a:t>
                      </a:r>
                      <a:endParaRPr sz="900"/>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0.774</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0.036</a:t>
                      </a:r>
                      <a:endParaRPr sz="900"/>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0.575</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-0.025</a:t>
                      </a:r>
                      <a:endParaRPr sz="900"/>
                    </a:p>
                  </a:txBody>
                  <a:tcPr marT="25400" marB="25400" marR="25400" marL="25400"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0.699</a:t>
                      </a:r>
                      <a:endParaRPr sz="900"/>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Realización</a:t>
                      </a:r>
                      <a:endParaRPr sz="900"/>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-0.020</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0.753</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0.099</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0.121</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0.109</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0.089</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0.065</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0.308</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0.052</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0.412</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0.194</a:t>
                      </a:r>
                      <a:endParaRPr sz="900"/>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0.002</a:t>
                      </a:r>
                      <a:endParaRPr sz="900"/>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Existencia</a:t>
                      </a:r>
                      <a:endParaRPr sz="900"/>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0.028</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0.665</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0.086</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0.177</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0.002</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0.970</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0.066</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0.299</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-0.012</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0.856</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0.107</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0.094</a:t>
                      </a:r>
                      <a:endParaRPr sz="900"/>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Suprapersonales</a:t>
                      </a:r>
                      <a:endParaRPr sz="900"/>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0.003</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0.966</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0.107</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0.093</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0.041</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0.522</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-0.023</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0.714</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-0.061</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0.341</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0.063</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0.325</a:t>
                      </a:r>
                      <a:endParaRPr sz="900"/>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Interactivos</a:t>
                      </a:r>
                      <a:endParaRPr sz="900"/>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0.085</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0.181</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0.053</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0.403</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0.094</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0.142</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-0.081</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0.206</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-0.083</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0.193</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0.139</a:t>
                      </a:r>
                      <a:endParaRPr sz="900"/>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0.030</a:t>
                      </a:r>
                      <a:endParaRPr sz="900"/>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00025">
                <a:tc>
                  <a:txBody>
                    <a:bodyPr/>
                    <a:lstStyle/>
                    <a:p>
                      <a:pPr indent="0" lvl="0" marL="0" rtl="0" algn="l">
                        <a:lnSpc>
                          <a:spcPct val="115000"/>
                        </a:lnSpc>
                        <a:spcBef>
                          <a:spcPts val="0"/>
                        </a:spcBef>
                        <a:spcAft>
                          <a:spcPts val="0"/>
                        </a:spcAft>
                        <a:buNone/>
                      </a:pPr>
                      <a:r>
                        <a:rPr b="1" i="1" lang="es-PY" sz="900">
                          <a:latin typeface="Times New Roman"/>
                          <a:ea typeface="Times New Roman"/>
                          <a:cs typeface="Times New Roman"/>
                          <a:sym typeface="Times New Roman"/>
                        </a:rPr>
                        <a:t>Normativos</a:t>
                      </a:r>
                      <a:endParaRPr sz="900"/>
                    </a:p>
                  </a:txBody>
                  <a:tcPr marT="25400" marB="25400" marR="25400" marL="25400"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PY" sz="900"/>
                        <a:t>0.048</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0.456</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0.259</a:t>
                      </a:r>
                      <a:endParaRPr sz="900"/>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0.000</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900"/>
                        <a:t>0.270</a:t>
                      </a:r>
                      <a:endParaRPr sz="900"/>
                    </a:p>
                  </a:txBody>
                  <a:tcPr marT="25400" marB="25400" marR="25400" marL="25400" anchor="b">
                    <a:solidFill>
                      <a:srgbClr val="B6D7A8"/>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0.000</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r">
                        <a:lnSpc>
                          <a:spcPct val="115000"/>
                        </a:lnSpc>
                        <a:spcBef>
                          <a:spcPts val="0"/>
                        </a:spcBef>
                        <a:spcAft>
                          <a:spcPts val="0"/>
                        </a:spcAft>
                        <a:buNone/>
                      </a:pPr>
                      <a:r>
                        <a:rPr lang="es-PY" sz="900"/>
                        <a:t>-0.036</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0.572</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0.025</a:t>
                      </a:r>
                      <a:endParaRPr sz="900"/>
                    </a:p>
                  </a:txBody>
                  <a:tcPr marT="25400" marB="25400" marR="25400" marL="25400" anchor="b"/>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0.699</a:t>
                      </a:r>
                      <a:endParaRPr sz="900"/>
                    </a:p>
                  </a:txBody>
                  <a:tcPr marT="25400" marB="25400" marR="25400" marL="25400" anchor="b">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s-PY" sz="900"/>
                        <a:t>0.570</a:t>
                      </a:r>
                      <a:endParaRPr sz="900"/>
                    </a:p>
                  </a:txBody>
                  <a:tcPr marT="25400" marB="25400" marR="25400" marL="25400" anchor="b">
                    <a:solidFill>
                      <a:srgbClr val="00FF00"/>
                    </a:solidFill>
                  </a:tcPr>
                </a:tc>
                <a:tc>
                  <a:txBody>
                    <a:bodyPr/>
                    <a:lstStyle/>
                    <a:p>
                      <a:pPr indent="0" lvl="0" marL="0" rtl="0" algn="r">
                        <a:lnSpc>
                          <a:spcPct val="115000"/>
                        </a:lnSpc>
                        <a:spcBef>
                          <a:spcPts val="0"/>
                        </a:spcBef>
                        <a:spcAft>
                          <a:spcPts val="0"/>
                        </a:spcAft>
                        <a:buNone/>
                      </a:pPr>
                      <a:r>
                        <a:rPr lang="es-PY" sz="900">
                          <a:latin typeface="Times New Roman"/>
                          <a:ea typeface="Times New Roman"/>
                          <a:cs typeface="Times New Roman"/>
                          <a:sym typeface="Times New Roman"/>
                        </a:rPr>
                        <a:t>0.000</a:t>
                      </a:r>
                      <a:endParaRPr sz="900"/>
                    </a:p>
                  </a:txBody>
                  <a:tcPr marT="25400" marB="25400" marR="25400" marL="25400"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7" name="Shape 647"/>
        <p:cNvGrpSpPr/>
        <p:nvPr/>
      </p:nvGrpSpPr>
      <p:grpSpPr>
        <a:xfrm>
          <a:off x="0" y="0"/>
          <a:ext cx="0" cy="0"/>
          <a:chOff x="0" y="0"/>
          <a:chExt cx="0" cy="0"/>
        </a:xfrm>
      </p:grpSpPr>
      <p:pic>
        <p:nvPicPr>
          <p:cNvPr id="648" name="Google Shape;648;g297240163bf_0_859"/>
          <p:cNvPicPr preferRelativeResize="0"/>
          <p:nvPr/>
        </p:nvPicPr>
        <p:blipFill>
          <a:blip r:embed="rId4">
            <a:alphaModFix/>
          </a:blip>
          <a:stretch>
            <a:fillRect/>
          </a:stretch>
        </p:blipFill>
        <p:spPr>
          <a:xfrm>
            <a:off x="7094625" y="155763"/>
            <a:ext cx="1926525" cy="732075"/>
          </a:xfrm>
          <a:prstGeom prst="rect">
            <a:avLst/>
          </a:prstGeom>
          <a:noFill/>
          <a:ln>
            <a:noFill/>
          </a:ln>
        </p:spPr>
      </p:pic>
      <p:pic>
        <p:nvPicPr>
          <p:cNvPr id="649" name="Google Shape;649;g297240163bf_0_859"/>
          <p:cNvPicPr preferRelativeResize="0"/>
          <p:nvPr/>
        </p:nvPicPr>
        <p:blipFill>
          <a:blip r:embed="rId5">
            <a:alphaModFix/>
          </a:blip>
          <a:stretch>
            <a:fillRect/>
          </a:stretch>
        </p:blipFill>
        <p:spPr>
          <a:xfrm>
            <a:off x="-208745" y="574100"/>
            <a:ext cx="485627" cy="611900"/>
          </a:xfrm>
          <a:prstGeom prst="rect">
            <a:avLst/>
          </a:prstGeom>
          <a:noFill/>
          <a:ln>
            <a:noFill/>
          </a:ln>
        </p:spPr>
      </p:pic>
      <p:graphicFrame>
        <p:nvGraphicFramePr>
          <p:cNvPr id="650" name="Google Shape;650;g297240163bf_0_859"/>
          <p:cNvGraphicFramePr/>
          <p:nvPr/>
        </p:nvGraphicFramePr>
        <p:xfrm>
          <a:off x="1874925" y="379500"/>
          <a:ext cx="3000000" cy="3000000"/>
        </p:xfrm>
        <a:graphic>
          <a:graphicData uri="http://schemas.openxmlformats.org/drawingml/2006/table">
            <a:tbl>
              <a:tblPr>
                <a:noFill/>
                <a:tableStyleId>{A3ECA2D9-394C-4618-B450-EBBE7BA904D5}</a:tableStyleId>
              </a:tblPr>
              <a:tblGrid>
                <a:gridCol w="1819275"/>
                <a:gridCol w="428625"/>
                <a:gridCol w="619125"/>
                <a:gridCol w="619125"/>
                <a:gridCol w="552450"/>
                <a:gridCol w="685800"/>
                <a:gridCol w="495300"/>
              </a:tblGrid>
              <a:tr h="199275">
                <a:tc>
                  <a:txBody>
                    <a:bodyPr/>
                    <a:lstStyle/>
                    <a:p>
                      <a:pPr indent="0" lvl="0" marL="0" rtl="0" algn="ctr">
                        <a:lnSpc>
                          <a:spcPct val="115000"/>
                        </a:lnSpc>
                        <a:spcBef>
                          <a:spcPts val="0"/>
                        </a:spcBef>
                        <a:spcAft>
                          <a:spcPts val="0"/>
                        </a:spcAft>
                        <a:buNone/>
                      </a:pPr>
                      <a:r>
                        <a:rPr lang="es-PY" sz="1200">
                          <a:latin typeface="Times New Roman"/>
                          <a:ea typeface="Times New Roman"/>
                          <a:cs typeface="Times New Roman"/>
                          <a:sym typeface="Times New Roman"/>
                        </a:rPr>
                        <a:t>Unificado (Universidades)</a:t>
                      </a:r>
                      <a:endParaRPr sz="12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6">
                  <a:txBody>
                    <a:bodyPr/>
                    <a:lstStyle/>
                    <a:p>
                      <a:pPr indent="0" lvl="0" marL="0" rtl="0" algn="ctr">
                        <a:lnSpc>
                          <a:spcPct val="115000"/>
                        </a:lnSpc>
                        <a:spcBef>
                          <a:spcPts val="0"/>
                        </a:spcBef>
                        <a:spcAft>
                          <a:spcPts val="0"/>
                        </a:spcAft>
                        <a:buNone/>
                      </a:pPr>
                      <a:r>
                        <a:rPr b="1" lang="es-PY" sz="1200">
                          <a:solidFill>
                            <a:srgbClr val="F3F3F3"/>
                          </a:solidFill>
                          <a:latin typeface="Times New Roman"/>
                          <a:ea typeface="Times New Roman"/>
                          <a:cs typeface="Times New Roman"/>
                          <a:sym typeface="Times New Roman"/>
                        </a:rPr>
                        <a:t>Mejor Respondedor</a:t>
                      </a:r>
                      <a:endParaRPr b="1" sz="1200">
                        <a:solidFill>
                          <a:srgbClr val="F3F3F3"/>
                        </a:solidFill>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hMerge="1"/>
                <a:tc hMerge="1"/>
                <a:tc hMerge="1"/>
                <a:tc hMerge="1"/>
                <a:tc hMerge="1"/>
              </a:tr>
              <a:tr h="222050">
                <a:tc>
                  <a:txBody>
                    <a:bodyPr/>
                    <a:lstStyle/>
                    <a:p>
                      <a:pPr indent="0" lvl="0" marL="0" rtl="0" algn="l">
                        <a:lnSpc>
                          <a:spcPct val="115000"/>
                        </a:lnSpc>
                        <a:spcBef>
                          <a:spcPts val="0"/>
                        </a:spcBef>
                        <a:spcAft>
                          <a:spcPts val="0"/>
                        </a:spcAft>
                        <a:buNone/>
                      </a:pPr>
                      <a:r>
                        <a:t/>
                      </a:r>
                      <a:endParaRPr sz="9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Actividades Autodirigidas en sus Estudios</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Actividades con pares en Grupos</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Participación en Asociaciones</a:t>
                      </a:r>
                      <a:endParaRPr sz="900">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199275">
                <a:tc>
                  <a:txBody>
                    <a:bodyPr/>
                    <a:lstStyle/>
                    <a:p>
                      <a:pPr indent="0" lvl="0" marL="0" marR="0" rtl="0" algn="ctr">
                        <a:lnSpc>
                          <a:spcPct val="115000"/>
                        </a:lnSpc>
                        <a:spcBef>
                          <a:spcPts val="0"/>
                        </a:spcBef>
                        <a:spcAft>
                          <a:spcPts val="0"/>
                        </a:spcAft>
                        <a:buNone/>
                      </a:pPr>
                      <a:r>
                        <a:rPr b="1" lang="es-PY" sz="1100">
                          <a:latin typeface="Times New Roman"/>
                          <a:ea typeface="Times New Roman"/>
                          <a:cs typeface="Times New Roman"/>
                          <a:sym typeface="Times New Roman"/>
                        </a:rPr>
                        <a:t>Preguntador</a:t>
                      </a:r>
                      <a:endParaRPr b="1" sz="11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BC868"/>
                    </a:solidFill>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7575">
                <a:tc>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Actividades Autodirigidas en sus Estudios</a:t>
                      </a:r>
                      <a:endParaRPr sz="9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0.056</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0.097</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-0.116</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es-PY" sz="900">
                          <a:solidFill>
                            <a:srgbClr val="3E3A39"/>
                          </a:solidFill>
                          <a:latin typeface="Times New Roman"/>
                          <a:ea typeface="Times New Roman"/>
                          <a:cs typeface="Times New Roman"/>
                          <a:sym typeface="Times New Roman"/>
                        </a:rPr>
                        <a:t>0.001000</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0.176</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0.03</a:t>
                      </a:r>
                      <a:endParaRPr sz="9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157575">
                <a:tc>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Actividades con pares en Grupos</a:t>
                      </a:r>
                      <a:endParaRPr sz="9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-0.015</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0.667</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0.1826</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0.0000001</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-0.01</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0.88</a:t>
                      </a:r>
                      <a:endParaRPr sz="9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57575">
                <a:tc>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Participación en Asociaciones</a:t>
                      </a:r>
                      <a:endParaRPr sz="9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0.039</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0.624</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-0.020</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0.802</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0.32</a:t>
                      </a:r>
                      <a:endParaRPr b="1"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00"/>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0.00002</a:t>
                      </a:r>
                      <a:endParaRPr sz="9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651" name="Google Shape;651;g297240163bf_0_859"/>
          <p:cNvGraphicFramePr/>
          <p:nvPr/>
        </p:nvGraphicFramePr>
        <p:xfrm>
          <a:off x="32413" y="2467763"/>
          <a:ext cx="3000000" cy="3000000"/>
        </p:xfrm>
        <a:graphic>
          <a:graphicData uri="http://schemas.openxmlformats.org/drawingml/2006/table">
            <a:tbl>
              <a:tblPr>
                <a:noFill/>
                <a:tableStyleId>{A3ECA2D9-394C-4618-B450-EBBE7BA904D5}</a:tableStyleId>
              </a:tblPr>
              <a:tblGrid>
                <a:gridCol w="1276625"/>
                <a:gridCol w="379950"/>
                <a:gridCol w="493925"/>
                <a:gridCol w="493925"/>
                <a:gridCol w="493925"/>
                <a:gridCol w="493925"/>
                <a:gridCol w="493925"/>
              </a:tblGrid>
              <a:tr h="168000">
                <a:tc>
                  <a:txBody>
                    <a:bodyPr/>
                    <a:lstStyle/>
                    <a:p>
                      <a:pPr indent="0" lvl="0" marL="0" rtl="0" algn="ctr">
                        <a:lnSpc>
                          <a:spcPct val="115000"/>
                        </a:lnSpc>
                        <a:spcBef>
                          <a:spcPts val="0"/>
                        </a:spcBef>
                        <a:spcAft>
                          <a:spcPts val="0"/>
                        </a:spcAft>
                        <a:buNone/>
                      </a:pPr>
                      <a:r>
                        <a:rPr b="1" lang="es-PY" sz="800"/>
                        <a:t>UC</a:t>
                      </a:r>
                      <a:endParaRPr sz="800"/>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6">
                  <a:txBody>
                    <a:bodyPr/>
                    <a:lstStyle/>
                    <a:p>
                      <a:pPr indent="0" lvl="0" marL="0" rtl="0" algn="ctr">
                        <a:lnSpc>
                          <a:spcPct val="115000"/>
                        </a:lnSpc>
                        <a:spcBef>
                          <a:spcPts val="0"/>
                        </a:spcBef>
                        <a:spcAft>
                          <a:spcPts val="0"/>
                        </a:spcAft>
                        <a:buNone/>
                      </a:pPr>
                      <a:r>
                        <a:rPr b="1" lang="es-PY" sz="1100">
                          <a:solidFill>
                            <a:srgbClr val="F3F3F3"/>
                          </a:solidFill>
                          <a:latin typeface="Times New Roman"/>
                          <a:ea typeface="Times New Roman"/>
                          <a:cs typeface="Times New Roman"/>
                          <a:sym typeface="Times New Roman"/>
                        </a:rPr>
                        <a:t>Mejor Respondedor</a:t>
                      </a:r>
                      <a:endParaRPr i="1" sz="1100">
                        <a:solidFill>
                          <a:srgbClr val="F3F3F3"/>
                        </a:solidFill>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hMerge="1"/>
                <a:tc hMerge="1"/>
                <a:tc hMerge="1"/>
                <a:tc hMerge="1"/>
                <a:tc hMerge="1"/>
              </a:tr>
              <a:tr h="280775">
                <a:tc>
                  <a:txBody>
                    <a:bodyPr/>
                    <a:lstStyle/>
                    <a:p>
                      <a:pPr indent="0" lvl="0" marL="0" rtl="0" algn="l">
                        <a:lnSpc>
                          <a:spcPct val="115000"/>
                        </a:lnSpc>
                        <a:spcBef>
                          <a:spcPts val="0"/>
                        </a:spcBef>
                        <a:spcAft>
                          <a:spcPts val="0"/>
                        </a:spcAft>
                        <a:buNone/>
                      </a:pPr>
                      <a:r>
                        <a:t/>
                      </a:r>
                      <a:endParaRPr sz="800"/>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Actividades Autodirigidas en sus Estudios</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Actividades con pares en Grupos</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Participación en Asociaciones</a:t>
                      </a:r>
                      <a:endParaRPr sz="800"/>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132550">
                <a:tc>
                  <a:txBody>
                    <a:bodyPr/>
                    <a:lstStyle/>
                    <a:p>
                      <a:pPr indent="0" lvl="0" marL="0" rtl="0" algn="ctr">
                        <a:lnSpc>
                          <a:spcPct val="115000"/>
                        </a:lnSpc>
                        <a:spcBef>
                          <a:spcPts val="0"/>
                        </a:spcBef>
                        <a:spcAft>
                          <a:spcPts val="0"/>
                        </a:spcAft>
                        <a:buNone/>
                      </a:pPr>
                      <a:r>
                        <a:rPr b="1" lang="es-PY" sz="1000">
                          <a:latin typeface="Times New Roman"/>
                          <a:ea typeface="Times New Roman"/>
                          <a:cs typeface="Times New Roman"/>
                          <a:sym typeface="Times New Roman"/>
                        </a:rPr>
                        <a:t>Preguntador</a:t>
                      </a:r>
                      <a:endParaRPr sz="800"/>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BC868"/>
                    </a:solidFill>
                  </a:tcPr>
                </a:tc>
                <a:tc>
                  <a:txBody>
                    <a:bodyPr/>
                    <a:lstStyle/>
                    <a:p>
                      <a:pPr indent="0" lvl="0" marL="0" rtl="0" algn="ctr">
                        <a:lnSpc>
                          <a:spcPct val="115000"/>
                        </a:lnSpc>
                        <a:spcBef>
                          <a:spcPts val="0"/>
                        </a:spcBef>
                        <a:spcAft>
                          <a:spcPts val="0"/>
                        </a:spcAft>
                        <a:buNone/>
                      </a:pPr>
                      <a:r>
                        <a:rPr b="1" lang="es-PY" sz="800"/>
                        <a:t>Corr</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800"/>
                        <a:t>p-val</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800"/>
                        <a:t>Corr</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800"/>
                        <a:t>p-val</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800"/>
                        <a:t>Corr</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800"/>
                        <a:t>p-val</a:t>
                      </a:r>
                      <a:endParaRPr sz="800"/>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7175">
                <a:tc>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Actividades Autodirigidas en sus Estudios</a:t>
                      </a:r>
                      <a:endParaRPr sz="800"/>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800"/>
                        <a:t>-0.034</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800"/>
                        <a:t>0.675</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800"/>
                        <a:t>0.109</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800">
                          <a:solidFill>
                            <a:srgbClr val="3E3A39"/>
                          </a:solidFill>
                          <a:latin typeface="Roboto"/>
                          <a:ea typeface="Roboto"/>
                          <a:cs typeface="Roboto"/>
                          <a:sym typeface="Roboto"/>
                        </a:rPr>
                        <a:t>0.172</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800"/>
                        <a:t>0.196</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800"/>
                        <a:t>0.22</a:t>
                      </a:r>
                      <a:endParaRPr sz="800"/>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2550">
                <a:tc>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Actividades con pares en Grupos</a:t>
                      </a:r>
                      <a:endParaRPr sz="800"/>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800"/>
                        <a:t>-0.012</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800"/>
                        <a:t>0.882</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800"/>
                        <a:t>-0.147</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800"/>
                        <a:t>0.065</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800"/>
                        <a:t>-0.567</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es-PY" sz="800"/>
                        <a:t>0.0001</a:t>
                      </a:r>
                      <a:endParaRPr sz="800"/>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132550">
                <a:tc>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Participación en Asociaciones</a:t>
                      </a:r>
                      <a:endParaRPr sz="800"/>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800"/>
                        <a:t>0.243</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800"/>
                        <a:t>0.126</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800"/>
                        <a:t>-0.478</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es-PY" sz="800"/>
                        <a:t>0.002</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s-PY" sz="800"/>
                        <a:t>-0.513</a:t>
                      </a:r>
                      <a:endParaRPr sz="8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es-PY" sz="800"/>
                        <a:t>0.0006</a:t>
                      </a:r>
                      <a:endParaRPr sz="800"/>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graphicFrame>
        <p:nvGraphicFramePr>
          <p:cNvPr id="652" name="Google Shape;652;g297240163bf_0_859"/>
          <p:cNvGraphicFramePr/>
          <p:nvPr/>
        </p:nvGraphicFramePr>
        <p:xfrm>
          <a:off x="4191000" y="2482400"/>
          <a:ext cx="3000000" cy="3000000"/>
        </p:xfrm>
        <a:graphic>
          <a:graphicData uri="http://schemas.openxmlformats.org/drawingml/2006/table">
            <a:tbl>
              <a:tblPr>
                <a:noFill/>
                <a:tableStyleId>{A3ECA2D9-394C-4618-B450-EBBE7BA904D5}</a:tableStyleId>
              </a:tblPr>
              <a:tblGrid>
                <a:gridCol w="1374450"/>
                <a:gridCol w="363850"/>
                <a:gridCol w="642950"/>
                <a:gridCol w="642950"/>
                <a:gridCol w="642950"/>
                <a:gridCol w="642950"/>
                <a:gridCol w="642950"/>
              </a:tblGrid>
              <a:tr h="224300">
                <a:tc>
                  <a:txBody>
                    <a:bodyPr/>
                    <a:lstStyle/>
                    <a:p>
                      <a:pPr indent="0" lvl="0" marL="0" rtl="0" algn="ctr">
                        <a:lnSpc>
                          <a:spcPct val="115000"/>
                        </a:lnSpc>
                        <a:spcBef>
                          <a:spcPts val="0"/>
                        </a:spcBef>
                        <a:spcAft>
                          <a:spcPts val="0"/>
                        </a:spcAft>
                        <a:buNone/>
                      </a:pPr>
                      <a:r>
                        <a:rPr b="1" lang="es-PY" sz="900"/>
                        <a:t>LSE</a:t>
                      </a:r>
                      <a:endParaRPr sz="900"/>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6">
                  <a:txBody>
                    <a:bodyPr/>
                    <a:lstStyle/>
                    <a:p>
                      <a:pPr indent="0" lvl="0" marL="0" rtl="0" algn="ctr">
                        <a:lnSpc>
                          <a:spcPct val="115000"/>
                        </a:lnSpc>
                        <a:spcBef>
                          <a:spcPts val="0"/>
                        </a:spcBef>
                        <a:spcAft>
                          <a:spcPts val="0"/>
                        </a:spcAft>
                        <a:buNone/>
                      </a:pPr>
                      <a:r>
                        <a:rPr b="1" lang="es-PY" sz="1100">
                          <a:solidFill>
                            <a:srgbClr val="F3F3F3"/>
                          </a:solidFill>
                          <a:latin typeface="Times New Roman"/>
                          <a:ea typeface="Times New Roman"/>
                          <a:cs typeface="Times New Roman"/>
                          <a:sym typeface="Times New Roman"/>
                        </a:rPr>
                        <a:t>Mejor Respondedor</a:t>
                      </a:r>
                      <a:endParaRPr b="1" sz="1100">
                        <a:solidFill>
                          <a:srgbClr val="F3F3F3"/>
                        </a:solidFill>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hMerge="1"/>
                <a:tc hMerge="1"/>
                <a:tc hMerge="1"/>
                <a:tc hMerge="1"/>
                <a:tc hMerge="1"/>
              </a:tr>
              <a:tr h="398425">
                <a:tc>
                  <a:txBody>
                    <a:bodyPr/>
                    <a:lstStyle/>
                    <a:p>
                      <a:pPr indent="0" lvl="0" marL="0" rtl="0" algn="l">
                        <a:lnSpc>
                          <a:spcPct val="115000"/>
                        </a:lnSpc>
                        <a:spcBef>
                          <a:spcPts val="0"/>
                        </a:spcBef>
                        <a:spcAft>
                          <a:spcPts val="0"/>
                        </a:spcAft>
                        <a:buNone/>
                      </a:pPr>
                      <a:r>
                        <a:t/>
                      </a:r>
                      <a:endParaRPr sz="900"/>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Actividades Autodirigidas en sus Estudios</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Actividades con pares en Grupos</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Participación en Asociaciones</a:t>
                      </a:r>
                      <a:endParaRPr sz="900"/>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159375">
                <a:tc>
                  <a:txBody>
                    <a:bodyPr/>
                    <a:lstStyle/>
                    <a:p>
                      <a:pPr indent="0" lvl="0" marL="0" marR="0" rtl="0" algn="ctr">
                        <a:lnSpc>
                          <a:spcPct val="115000"/>
                        </a:lnSpc>
                        <a:spcBef>
                          <a:spcPts val="0"/>
                        </a:spcBef>
                        <a:spcAft>
                          <a:spcPts val="0"/>
                        </a:spcAft>
                        <a:buNone/>
                      </a:pPr>
                      <a:r>
                        <a:rPr b="1" lang="es-PY" sz="1000">
                          <a:latin typeface="Times New Roman"/>
                          <a:ea typeface="Times New Roman"/>
                          <a:cs typeface="Times New Roman"/>
                          <a:sym typeface="Times New Roman"/>
                        </a:rPr>
                        <a:t>Preguntador</a:t>
                      </a:r>
                      <a:endParaRPr b="1" sz="10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BC868"/>
                    </a:solidFill>
                  </a:tcPr>
                </a:tc>
                <a:tc>
                  <a:txBody>
                    <a:bodyPr/>
                    <a:lstStyle/>
                    <a:p>
                      <a:pPr indent="0" lvl="0" marL="0" rtl="0" algn="ctr">
                        <a:lnSpc>
                          <a:spcPct val="115000"/>
                        </a:lnSpc>
                        <a:spcBef>
                          <a:spcPts val="0"/>
                        </a:spcBef>
                        <a:spcAft>
                          <a:spcPts val="0"/>
                        </a:spcAft>
                        <a:buNone/>
                      </a:pPr>
                      <a:r>
                        <a:rPr b="1" lang="es-PY" sz="900"/>
                        <a:t>Corr</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t>p-val</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t>Corr</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t>p-val</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t>Corr</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t>p-val</a:t>
                      </a:r>
                      <a:endParaRPr sz="900"/>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200">
                <a:tc>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Actividades Autodirigidas en sus Estudios</a:t>
                      </a:r>
                      <a:endParaRPr sz="800"/>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t>-0.077</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solidFill>
                            <a:srgbClr val="3E3A39"/>
                          </a:solidFill>
                          <a:latin typeface="Roboto"/>
                          <a:ea typeface="Roboto"/>
                          <a:cs typeface="Roboto"/>
                          <a:sym typeface="Roboto"/>
                        </a:rPr>
                        <a:t>0.330</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t>0.121</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solidFill>
                            <a:srgbClr val="3E3A39"/>
                          </a:solidFill>
                          <a:latin typeface="Roboto"/>
                          <a:ea typeface="Roboto"/>
                          <a:cs typeface="Roboto"/>
                          <a:sym typeface="Roboto"/>
                        </a:rPr>
                        <a:t>0.128</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t>0.063</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solidFill>
                            <a:srgbClr val="3E3A39"/>
                          </a:solidFill>
                          <a:latin typeface="Roboto"/>
                          <a:ea typeface="Roboto"/>
                          <a:cs typeface="Roboto"/>
                          <a:sym typeface="Roboto"/>
                        </a:rPr>
                        <a:t>0.809</a:t>
                      </a:r>
                      <a:endParaRPr sz="900"/>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2800">
                <a:tc>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Actividades con pares en Grupos</a:t>
                      </a:r>
                      <a:endParaRPr sz="800"/>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t>-0.096</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t>0.224</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t>-0.080</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t>0.314</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t>-0.168</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t>0.520</a:t>
                      </a:r>
                      <a:endParaRPr sz="900"/>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2800">
                <a:tc>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Participación en Asociaciones</a:t>
                      </a:r>
                      <a:endParaRPr sz="800"/>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t>-0.137</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t>0.601</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t>0.085</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t>0.747</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t>0.150</a:t>
                      </a:r>
                      <a:endParaRPr sz="900"/>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t>0.567</a:t>
                      </a:r>
                      <a:endParaRPr sz="900"/>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graphicFrame>
        <p:nvGraphicFramePr>
          <p:cNvPr id="653" name="Google Shape;653;g297240163bf_0_859"/>
          <p:cNvGraphicFramePr/>
          <p:nvPr/>
        </p:nvGraphicFramePr>
        <p:xfrm>
          <a:off x="0" y="4269875"/>
          <a:ext cx="3000000" cy="3000000"/>
        </p:xfrm>
        <a:graphic>
          <a:graphicData uri="http://schemas.openxmlformats.org/drawingml/2006/table">
            <a:tbl>
              <a:tblPr>
                <a:noFill/>
                <a:tableStyleId>{A3ECA2D9-394C-4618-B450-EBBE7BA904D5}</a:tableStyleId>
              </a:tblPr>
              <a:tblGrid>
                <a:gridCol w="1247850"/>
                <a:gridCol w="392425"/>
                <a:gridCol w="510150"/>
                <a:gridCol w="510150"/>
                <a:gridCol w="510150"/>
                <a:gridCol w="510150"/>
                <a:gridCol w="510150"/>
              </a:tblGrid>
              <a:tr h="172300">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NUM</a:t>
                      </a:r>
                      <a:endParaRPr sz="9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6">
                  <a:txBody>
                    <a:bodyPr/>
                    <a:lstStyle/>
                    <a:p>
                      <a:pPr indent="0" lvl="0" marL="0" marR="0" rtl="0" algn="ctr">
                        <a:lnSpc>
                          <a:spcPct val="115000"/>
                        </a:lnSpc>
                        <a:spcBef>
                          <a:spcPts val="0"/>
                        </a:spcBef>
                        <a:spcAft>
                          <a:spcPts val="0"/>
                        </a:spcAft>
                        <a:buNone/>
                      </a:pPr>
                      <a:r>
                        <a:rPr b="1" lang="es-PY" sz="1100">
                          <a:solidFill>
                            <a:srgbClr val="F3F3F3"/>
                          </a:solidFill>
                          <a:latin typeface="Times New Roman"/>
                          <a:ea typeface="Times New Roman"/>
                          <a:cs typeface="Times New Roman"/>
                          <a:sym typeface="Times New Roman"/>
                        </a:rPr>
                        <a:t>Mejor Respondedor</a:t>
                      </a:r>
                      <a:endParaRPr b="1" sz="1100">
                        <a:solidFill>
                          <a:srgbClr val="F3F3F3"/>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hMerge="1"/>
                <a:tc hMerge="1"/>
                <a:tc hMerge="1"/>
                <a:tc hMerge="1"/>
                <a:tc hMerge="1"/>
              </a:tr>
              <a:tr h="258450">
                <a:tc>
                  <a:txBody>
                    <a:bodyPr/>
                    <a:lstStyle/>
                    <a:p>
                      <a:pPr indent="0" lvl="0" marL="0" rtl="0" algn="l">
                        <a:lnSpc>
                          <a:spcPct val="115000"/>
                        </a:lnSpc>
                        <a:spcBef>
                          <a:spcPts val="0"/>
                        </a:spcBef>
                        <a:spcAft>
                          <a:spcPts val="0"/>
                        </a:spcAft>
                        <a:buNone/>
                      </a:pPr>
                      <a:r>
                        <a:t/>
                      </a:r>
                      <a:endParaRPr sz="9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Actividades Autodirigidas en sus Estudios</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Actividades con pares en Grupos</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900">
                          <a:latin typeface="Times New Roman"/>
                          <a:ea typeface="Times New Roman"/>
                          <a:cs typeface="Times New Roman"/>
                          <a:sym typeface="Times New Roman"/>
                        </a:rPr>
                        <a:t>Participación en Asociaciones</a:t>
                      </a:r>
                      <a:endParaRPr sz="900">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172300">
                <a:tc>
                  <a:txBody>
                    <a:bodyPr/>
                    <a:lstStyle/>
                    <a:p>
                      <a:pPr indent="0" lvl="0" marL="0" rtl="0" algn="ctr">
                        <a:lnSpc>
                          <a:spcPct val="115000"/>
                        </a:lnSpc>
                        <a:spcBef>
                          <a:spcPts val="0"/>
                        </a:spcBef>
                        <a:spcAft>
                          <a:spcPts val="0"/>
                        </a:spcAft>
                        <a:buNone/>
                      </a:pPr>
                      <a:r>
                        <a:rPr b="1" lang="es-PY" sz="1000">
                          <a:latin typeface="Times New Roman"/>
                          <a:ea typeface="Times New Roman"/>
                          <a:cs typeface="Times New Roman"/>
                          <a:sym typeface="Times New Roman"/>
                        </a:rPr>
                        <a:t>Preguntador</a:t>
                      </a:r>
                      <a:endParaRPr b="1" sz="10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BC868"/>
                    </a:solidFill>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450">
                <a:tc>
                  <a:txBody>
                    <a:bodyPr/>
                    <a:lstStyle/>
                    <a:p>
                      <a:pPr indent="0" lvl="0" marL="0" rtl="0" algn="ctr">
                        <a:lnSpc>
                          <a:spcPct val="115000"/>
                        </a:lnSpc>
                        <a:spcBef>
                          <a:spcPts val="0"/>
                        </a:spcBef>
                        <a:spcAft>
                          <a:spcPts val="0"/>
                        </a:spcAft>
                        <a:buNone/>
                      </a:pPr>
                      <a:r>
                        <a:rPr b="1" i="1" lang="es-PY" sz="700">
                          <a:latin typeface="Times New Roman"/>
                          <a:ea typeface="Times New Roman"/>
                          <a:cs typeface="Times New Roman"/>
                          <a:sym typeface="Times New Roman"/>
                        </a:rPr>
                        <a:t>Actividades Autodirigidas en sus Estudios</a:t>
                      </a:r>
                      <a:endParaRPr sz="7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0.07</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0.17</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-0.03</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0.63</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0.09</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0.45</a:t>
                      </a:r>
                      <a:endParaRPr sz="900">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29225">
                <a:tc>
                  <a:txBody>
                    <a:bodyPr/>
                    <a:lstStyle/>
                    <a:p>
                      <a:pPr indent="0" lvl="0" marL="0" rtl="0" algn="ctr">
                        <a:lnSpc>
                          <a:spcPct val="115000"/>
                        </a:lnSpc>
                        <a:spcBef>
                          <a:spcPts val="0"/>
                        </a:spcBef>
                        <a:spcAft>
                          <a:spcPts val="0"/>
                        </a:spcAft>
                        <a:buNone/>
                      </a:pPr>
                      <a:r>
                        <a:rPr b="1" i="1" lang="es-PY" sz="700">
                          <a:latin typeface="Times New Roman"/>
                          <a:ea typeface="Times New Roman"/>
                          <a:cs typeface="Times New Roman"/>
                          <a:sym typeface="Times New Roman"/>
                        </a:rPr>
                        <a:t>Actividades con pares en Grupos</a:t>
                      </a:r>
                      <a:endParaRPr sz="7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0.09</a:t>
                      </a:r>
                      <a:endParaRPr sz="900">
                        <a:latin typeface="Times New Roman"/>
                        <a:ea typeface="Times New Roman"/>
                        <a:cs typeface="Times New Roman"/>
                        <a:sym typeface="Times New Roman"/>
                      </a:endParaRPr>
                    </a:p>
                  </a:txBody>
                  <a:tcPr marT="0" marB="0" marR="0" marL="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0.11</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-0.01</a:t>
                      </a:r>
                      <a:endParaRPr sz="900">
                        <a:latin typeface="Times New Roman"/>
                        <a:ea typeface="Times New Roman"/>
                        <a:cs typeface="Times New Roman"/>
                        <a:sym typeface="Times New Roman"/>
                      </a:endParaRPr>
                    </a:p>
                  </a:txBody>
                  <a:tcPr marT="0" marB="0" marR="0" marL="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0.80</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0.14</a:t>
                      </a:r>
                      <a:endParaRPr sz="900">
                        <a:latin typeface="Times New Roman"/>
                        <a:ea typeface="Times New Roman"/>
                        <a:cs typeface="Times New Roman"/>
                        <a:sym typeface="Times New Roman"/>
                      </a:endParaRPr>
                    </a:p>
                  </a:txBody>
                  <a:tcPr marT="0" marB="0" marR="0" marL="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0.19</a:t>
                      </a:r>
                      <a:endParaRPr sz="900">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29225">
                <a:tc>
                  <a:txBody>
                    <a:bodyPr/>
                    <a:lstStyle/>
                    <a:p>
                      <a:pPr indent="0" lvl="0" marL="0" rtl="0" algn="ctr">
                        <a:lnSpc>
                          <a:spcPct val="115000"/>
                        </a:lnSpc>
                        <a:spcBef>
                          <a:spcPts val="0"/>
                        </a:spcBef>
                        <a:spcAft>
                          <a:spcPts val="0"/>
                        </a:spcAft>
                        <a:buNone/>
                      </a:pPr>
                      <a:r>
                        <a:rPr b="1" i="1" lang="es-PY" sz="700">
                          <a:latin typeface="Times New Roman"/>
                          <a:ea typeface="Times New Roman"/>
                          <a:cs typeface="Times New Roman"/>
                          <a:sym typeface="Times New Roman"/>
                        </a:rPr>
                        <a:t>Participación en Asociaciones</a:t>
                      </a:r>
                      <a:endParaRPr sz="700">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-0.15</a:t>
                      </a:r>
                      <a:endParaRPr sz="900">
                        <a:latin typeface="Times New Roman"/>
                        <a:ea typeface="Times New Roman"/>
                        <a:cs typeface="Times New Roman"/>
                        <a:sym typeface="Times New Roman"/>
                      </a:endParaRPr>
                    </a:p>
                  </a:txBody>
                  <a:tcPr marT="0" marB="0" marR="0" marL="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0.18</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0.09</a:t>
                      </a:r>
                      <a:endParaRPr sz="900">
                        <a:latin typeface="Times New Roman"/>
                        <a:ea typeface="Times New Roman"/>
                        <a:cs typeface="Times New Roman"/>
                        <a:sym typeface="Times New Roman"/>
                      </a:endParaRPr>
                    </a:p>
                  </a:txBody>
                  <a:tcPr marT="0" marB="0" marR="0" marL="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0.44</a:t>
                      </a:r>
                      <a:endParaRPr sz="900">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-0.10</a:t>
                      </a:r>
                      <a:endParaRPr sz="900">
                        <a:latin typeface="Times New Roman"/>
                        <a:ea typeface="Times New Roman"/>
                        <a:cs typeface="Times New Roman"/>
                        <a:sym typeface="Times New Roman"/>
                      </a:endParaRPr>
                    </a:p>
                  </a:txBody>
                  <a:tcPr marT="0" marB="0" marR="0" marL="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0.37</a:t>
                      </a:r>
                      <a:endParaRPr sz="900">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graphicFrame>
        <p:nvGraphicFramePr>
          <p:cNvPr id="654" name="Google Shape;654;g297240163bf_0_859"/>
          <p:cNvGraphicFramePr/>
          <p:nvPr/>
        </p:nvGraphicFramePr>
        <p:xfrm>
          <a:off x="4250375" y="4269875"/>
          <a:ext cx="3000000" cy="3000000"/>
        </p:xfrm>
        <a:graphic>
          <a:graphicData uri="http://schemas.openxmlformats.org/drawingml/2006/table">
            <a:tbl>
              <a:tblPr>
                <a:noFill/>
                <a:tableStyleId>{A3ECA2D9-394C-4618-B450-EBBE7BA904D5}</a:tableStyleId>
              </a:tblPr>
              <a:tblGrid>
                <a:gridCol w="1417825"/>
                <a:gridCol w="463450"/>
                <a:gridCol w="602475"/>
                <a:gridCol w="602475"/>
                <a:gridCol w="602475"/>
                <a:gridCol w="602475"/>
                <a:gridCol w="602475"/>
              </a:tblGrid>
              <a:tr h="105600">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UNITN</a:t>
                      </a:r>
                      <a:endParaRPr sz="9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6">
                  <a:txBody>
                    <a:bodyPr/>
                    <a:lstStyle/>
                    <a:p>
                      <a:pPr indent="0" lvl="0" marL="0" marR="0" rtl="0" algn="ctr">
                        <a:lnSpc>
                          <a:spcPct val="115000"/>
                        </a:lnSpc>
                        <a:spcBef>
                          <a:spcPts val="0"/>
                        </a:spcBef>
                        <a:spcAft>
                          <a:spcPts val="0"/>
                        </a:spcAft>
                        <a:buNone/>
                      </a:pPr>
                      <a:r>
                        <a:rPr b="1" lang="es-PY" sz="1100">
                          <a:solidFill>
                            <a:srgbClr val="F3F3F3"/>
                          </a:solidFill>
                          <a:latin typeface="Times New Roman"/>
                          <a:ea typeface="Times New Roman"/>
                          <a:cs typeface="Times New Roman"/>
                          <a:sym typeface="Times New Roman"/>
                        </a:rPr>
                        <a:t>Mejor Respondedor</a:t>
                      </a:r>
                      <a:endParaRPr b="1" sz="1100">
                        <a:solidFill>
                          <a:srgbClr val="F3F3F3"/>
                        </a:solidFill>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hMerge="1"/>
                <a:tc hMerge="1"/>
                <a:tc hMerge="1"/>
                <a:tc hMerge="1"/>
                <a:tc hMerge="1"/>
              </a:tr>
              <a:tr h="382325">
                <a:tc>
                  <a:txBody>
                    <a:bodyPr/>
                    <a:lstStyle/>
                    <a:p>
                      <a:pPr indent="0" lvl="0" marL="0" rtl="0" algn="l">
                        <a:lnSpc>
                          <a:spcPct val="115000"/>
                        </a:lnSpc>
                        <a:spcBef>
                          <a:spcPts val="0"/>
                        </a:spcBef>
                        <a:spcAft>
                          <a:spcPts val="0"/>
                        </a:spcAft>
                        <a:buNone/>
                      </a:pPr>
                      <a:r>
                        <a:t/>
                      </a:r>
                      <a:endParaRPr sz="9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Actividades Autodirigidas en sus Estudios</a:t>
                      </a:r>
                      <a:endParaRPr sz="8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Actividades con pares en Grupos</a:t>
                      </a:r>
                      <a:endParaRPr sz="8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i="1" lang="es-PY" sz="800">
                          <a:latin typeface="Times New Roman"/>
                          <a:ea typeface="Times New Roman"/>
                          <a:cs typeface="Times New Roman"/>
                          <a:sym typeface="Times New Roman"/>
                        </a:rPr>
                        <a:t>Participación en Asociaciones</a:t>
                      </a:r>
                      <a:endParaRPr sz="8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173850">
                <a:tc>
                  <a:txBody>
                    <a:bodyPr/>
                    <a:lstStyle/>
                    <a:p>
                      <a:pPr indent="0" lvl="0" marL="0" marR="0" rtl="0" algn="ctr">
                        <a:lnSpc>
                          <a:spcPct val="115000"/>
                        </a:lnSpc>
                        <a:spcBef>
                          <a:spcPts val="0"/>
                        </a:spcBef>
                        <a:spcAft>
                          <a:spcPts val="0"/>
                        </a:spcAft>
                        <a:buNone/>
                      </a:pPr>
                      <a:r>
                        <a:rPr b="1" lang="es-PY" sz="1000">
                          <a:latin typeface="Times New Roman"/>
                          <a:ea typeface="Times New Roman"/>
                          <a:cs typeface="Times New Roman"/>
                          <a:sym typeface="Times New Roman"/>
                        </a:rPr>
                        <a:t>Preguntador</a:t>
                      </a:r>
                      <a:endParaRPr b="1" sz="10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BC868"/>
                    </a:solidFill>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Corr</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s-PY" sz="900">
                          <a:latin typeface="Times New Roman"/>
                          <a:ea typeface="Times New Roman"/>
                          <a:cs typeface="Times New Roman"/>
                          <a:sym typeface="Times New Roman"/>
                        </a:rPr>
                        <a:t>p-val</a:t>
                      </a:r>
                      <a:endParaRPr sz="9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4050">
                <a:tc>
                  <a:txBody>
                    <a:bodyPr/>
                    <a:lstStyle/>
                    <a:p>
                      <a:pPr indent="0" lvl="0" marL="0" rtl="0" algn="ctr">
                        <a:lnSpc>
                          <a:spcPct val="115000"/>
                        </a:lnSpc>
                        <a:spcBef>
                          <a:spcPts val="0"/>
                        </a:spcBef>
                        <a:spcAft>
                          <a:spcPts val="0"/>
                        </a:spcAft>
                        <a:buNone/>
                      </a:pPr>
                      <a:r>
                        <a:rPr b="1" i="1" lang="es-PY" sz="700">
                          <a:latin typeface="Times New Roman"/>
                          <a:ea typeface="Times New Roman"/>
                          <a:cs typeface="Times New Roman"/>
                          <a:sym typeface="Times New Roman"/>
                        </a:rPr>
                        <a:t>Actividades Autodirigidas en sus Estudios</a:t>
                      </a:r>
                      <a:endParaRPr sz="7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-0.14</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solidFill>
                      <a:srgbClr val="F4CCCC"/>
                    </a:solidFill>
                  </a:tcPr>
                </a:tc>
                <a:tc>
                  <a:txBody>
                    <a:bodyPr/>
                    <a:lstStyle/>
                    <a:p>
                      <a:pPr indent="0" lvl="0" marL="0" rtl="0" algn="ctr">
                        <a:lnSpc>
                          <a:spcPct val="115000"/>
                        </a:lnSpc>
                        <a:spcBef>
                          <a:spcPts val="0"/>
                        </a:spcBef>
                        <a:spcAft>
                          <a:spcPts val="0"/>
                        </a:spcAft>
                        <a:buNone/>
                      </a:pPr>
                      <a:r>
                        <a:rPr lang="es-PY" sz="900">
                          <a:solidFill>
                            <a:srgbClr val="3E3A39"/>
                          </a:solidFill>
                          <a:latin typeface="Times New Roman"/>
                          <a:ea typeface="Times New Roman"/>
                          <a:cs typeface="Times New Roman"/>
                          <a:sym typeface="Times New Roman"/>
                        </a:rPr>
                        <a:t>0.04</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-0.12</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0.08</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-0.09</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tcPr>
                </a:tc>
                <a:tc>
                  <a:txBody>
                    <a:bodyPr/>
                    <a:lstStyle/>
                    <a:p>
                      <a:pPr indent="0" lvl="0" marL="0" rtl="0" algn="ctr">
                        <a:lnSpc>
                          <a:spcPct val="115000"/>
                        </a:lnSpc>
                        <a:spcBef>
                          <a:spcPts val="0"/>
                        </a:spcBef>
                        <a:spcAft>
                          <a:spcPts val="0"/>
                        </a:spcAft>
                        <a:buNone/>
                      </a:pPr>
                      <a:r>
                        <a:rPr lang="es-PY" sz="900">
                          <a:solidFill>
                            <a:srgbClr val="3E3A39"/>
                          </a:solidFill>
                          <a:latin typeface="Times New Roman"/>
                          <a:ea typeface="Times New Roman"/>
                          <a:cs typeface="Times New Roman"/>
                          <a:sym typeface="Times New Roman"/>
                        </a:rPr>
                        <a:t>0.67</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58275">
                <a:tc>
                  <a:txBody>
                    <a:bodyPr/>
                    <a:lstStyle/>
                    <a:p>
                      <a:pPr indent="0" lvl="0" marL="0" rtl="0" algn="ctr">
                        <a:lnSpc>
                          <a:spcPct val="115000"/>
                        </a:lnSpc>
                        <a:spcBef>
                          <a:spcPts val="0"/>
                        </a:spcBef>
                        <a:spcAft>
                          <a:spcPts val="0"/>
                        </a:spcAft>
                        <a:buNone/>
                      </a:pPr>
                      <a:r>
                        <a:rPr b="1" i="1" lang="es-PY" sz="700">
                          <a:latin typeface="Times New Roman"/>
                          <a:ea typeface="Times New Roman"/>
                          <a:cs typeface="Times New Roman"/>
                          <a:sym typeface="Times New Roman"/>
                        </a:rPr>
                        <a:t>Actividades con pares en Grupos</a:t>
                      </a:r>
                      <a:endParaRPr sz="7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0.01</a:t>
                      </a:r>
                      <a:endParaRPr sz="900">
                        <a:latin typeface="Times New Roman"/>
                        <a:ea typeface="Times New Roman"/>
                        <a:cs typeface="Times New Roman"/>
                        <a:sym typeface="Times New Roman"/>
                      </a:endParaRPr>
                    </a:p>
                  </a:txBody>
                  <a:tcPr marT="25400" marB="25400" marR="25400" marL="2540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0.90</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-0.03</a:t>
                      </a:r>
                      <a:endParaRPr sz="900">
                        <a:latin typeface="Times New Roman"/>
                        <a:ea typeface="Times New Roman"/>
                        <a:cs typeface="Times New Roman"/>
                        <a:sym typeface="Times New Roman"/>
                      </a:endParaRPr>
                    </a:p>
                  </a:txBody>
                  <a:tcPr marT="25400" marB="25400" marR="25400" marL="2540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0.70</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-0.17</a:t>
                      </a:r>
                      <a:endParaRPr sz="900">
                        <a:latin typeface="Times New Roman"/>
                        <a:ea typeface="Times New Roman"/>
                        <a:cs typeface="Times New Roman"/>
                        <a:sym typeface="Times New Roman"/>
                      </a:endParaRPr>
                    </a:p>
                  </a:txBody>
                  <a:tcPr marT="25400" marB="25400" marR="25400" marL="2540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0.45</a:t>
                      </a:r>
                      <a:endParaRPr sz="9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58275">
                <a:tc>
                  <a:txBody>
                    <a:bodyPr/>
                    <a:lstStyle/>
                    <a:p>
                      <a:pPr indent="0" lvl="0" marL="0" rtl="0" algn="ctr">
                        <a:lnSpc>
                          <a:spcPct val="115000"/>
                        </a:lnSpc>
                        <a:spcBef>
                          <a:spcPts val="0"/>
                        </a:spcBef>
                        <a:spcAft>
                          <a:spcPts val="0"/>
                        </a:spcAft>
                        <a:buNone/>
                      </a:pPr>
                      <a:r>
                        <a:rPr b="1" i="1" lang="es-PY" sz="700">
                          <a:latin typeface="Times New Roman"/>
                          <a:ea typeface="Times New Roman"/>
                          <a:cs typeface="Times New Roman"/>
                          <a:sym typeface="Times New Roman"/>
                        </a:rPr>
                        <a:t>Participación en Asociaciones</a:t>
                      </a:r>
                      <a:endParaRPr sz="700">
                        <a:latin typeface="Times New Roman"/>
                        <a:ea typeface="Times New Roman"/>
                        <a:cs typeface="Times New Roman"/>
                        <a:sym typeface="Times New Roman"/>
                      </a:endParaRPr>
                    </a:p>
                  </a:txBody>
                  <a:tcPr marT="25400" marB="25400" marR="25400" marL="254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0.00</a:t>
                      </a:r>
                      <a:endParaRPr sz="900">
                        <a:latin typeface="Times New Roman"/>
                        <a:ea typeface="Times New Roman"/>
                        <a:cs typeface="Times New Roman"/>
                        <a:sym typeface="Times New Roman"/>
                      </a:endParaRPr>
                    </a:p>
                  </a:txBody>
                  <a:tcPr marT="25400" marB="25400" marR="25400" marL="2540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1.00</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-0.25</a:t>
                      </a:r>
                      <a:endParaRPr sz="900">
                        <a:latin typeface="Times New Roman"/>
                        <a:ea typeface="Times New Roman"/>
                        <a:cs typeface="Times New Roman"/>
                        <a:sym typeface="Times New Roman"/>
                      </a:endParaRPr>
                    </a:p>
                  </a:txBody>
                  <a:tcPr marT="25400" marB="25400" marR="25400" marL="2540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0.25</a:t>
                      </a:r>
                      <a:endParaRPr sz="900">
                        <a:latin typeface="Times New Roman"/>
                        <a:ea typeface="Times New Roman"/>
                        <a:cs typeface="Times New Roman"/>
                        <a:sym typeface="Times New Roman"/>
                      </a:endParaRPr>
                    </a:p>
                  </a:txBody>
                  <a:tcPr marT="25400" marB="25400" marR="25400" marL="2540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-0.04</a:t>
                      </a:r>
                      <a:endParaRPr sz="900">
                        <a:latin typeface="Times New Roman"/>
                        <a:ea typeface="Times New Roman"/>
                        <a:cs typeface="Times New Roman"/>
                        <a:sym typeface="Times New Roman"/>
                      </a:endParaRPr>
                    </a:p>
                  </a:txBody>
                  <a:tcPr marT="25400" marB="25400" marR="25400" marL="25400" anchor="ctr"/>
                </a:tc>
                <a:tc>
                  <a:txBody>
                    <a:bodyPr/>
                    <a:lstStyle/>
                    <a:p>
                      <a:pPr indent="0" lvl="0" marL="0" rtl="0" algn="ctr">
                        <a:lnSpc>
                          <a:spcPct val="115000"/>
                        </a:lnSpc>
                        <a:spcBef>
                          <a:spcPts val="0"/>
                        </a:spcBef>
                        <a:spcAft>
                          <a:spcPts val="0"/>
                        </a:spcAft>
                        <a:buNone/>
                      </a:pPr>
                      <a:r>
                        <a:rPr lang="es-PY" sz="900">
                          <a:latin typeface="Times New Roman"/>
                          <a:ea typeface="Times New Roman"/>
                          <a:cs typeface="Times New Roman"/>
                          <a:sym typeface="Times New Roman"/>
                        </a:rPr>
                        <a:t>0.87</a:t>
                      </a:r>
                      <a:endParaRPr sz="900">
                        <a:latin typeface="Times New Roman"/>
                        <a:ea typeface="Times New Roman"/>
                        <a:cs typeface="Times New Roman"/>
                        <a:sym typeface="Times New Roman"/>
                      </a:endParaRPr>
                    </a:p>
                  </a:txBody>
                  <a:tcPr marT="25400" marB="25400" marR="25400" marL="254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8" name="Shape 658"/>
        <p:cNvGrpSpPr/>
        <p:nvPr/>
      </p:nvGrpSpPr>
      <p:grpSpPr>
        <a:xfrm>
          <a:off x="0" y="0"/>
          <a:ext cx="0" cy="0"/>
          <a:chOff x="0" y="0"/>
          <a:chExt cx="0" cy="0"/>
        </a:xfrm>
      </p:grpSpPr>
      <p:sp>
        <p:nvSpPr>
          <p:cNvPr id="659" name="Google Shape;659;g297240163bf_0_873"/>
          <p:cNvSpPr txBox="1"/>
          <p:nvPr/>
        </p:nvSpPr>
        <p:spPr>
          <a:xfrm>
            <a:off x="298050" y="617948"/>
            <a:ext cx="5875200" cy="440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b="1" lang="es-PY" sz="2414">
                <a:solidFill>
                  <a:srgbClr val="00A3B8"/>
                </a:solidFill>
                <a:latin typeface="Roboto Serif"/>
                <a:ea typeface="Roboto Serif"/>
                <a:cs typeface="Roboto Serif"/>
                <a:sym typeface="Roboto Serif"/>
              </a:rPr>
              <a:t>Correlación</a:t>
            </a:r>
            <a:r>
              <a:rPr b="1" lang="es-PY" sz="2414">
                <a:solidFill>
                  <a:srgbClr val="00A3B8"/>
                </a:solidFill>
                <a:latin typeface="Roboto Serif"/>
                <a:ea typeface="Roboto Serif"/>
                <a:cs typeface="Roboto Serif"/>
                <a:sym typeface="Roboto Serif"/>
              </a:rPr>
              <a:t> Intereses y Experiencias</a:t>
            </a:r>
            <a:endParaRPr b="1" sz="2414">
              <a:solidFill>
                <a:srgbClr val="00A3B8"/>
              </a:solidFill>
              <a:latin typeface="Roboto Serif"/>
              <a:ea typeface="Roboto Serif"/>
              <a:cs typeface="Roboto Serif"/>
              <a:sym typeface="Roboto Serif"/>
            </a:endParaRPr>
          </a:p>
          <a:p>
            <a:pPr indent="0" lvl="0" marL="0" rtl="0" algn="l">
              <a:lnSpc>
                <a:spcPct val="80000"/>
              </a:lnSpc>
              <a:spcBef>
                <a:spcPts val="0"/>
              </a:spcBef>
              <a:spcAft>
                <a:spcPts val="0"/>
              </a:spcAft>
              <a:buClr>
                <a:schemeClr val="dk1"/>
              </a:buClr>
              <a:buSzPts val="1100"/>
              <a:buFont typeface="Arial"/>
              <a:buNone/>
            </a:pPr>
            <a:r>
              <a:t/>
            </a:r>
            <a:endParaRPr b="1" sz="2414">
              <a:solidFill>
                <a:srgbClr val="00A3B8"/>
              </a:solidFill>
              <a:latin typeface="Roboto Serif"/>
              <a:ea typeface="Roboto Serif"/>
              <a:cs typeface="Roboto Serif"/>
              <a:sym typeface="Roboto Serif"/>
            </a:endParaRPr>
          </a:p>
          <a:p>
            <a:pPr indent="0" lvl="0" marL="0" marR="0" rtl="0" algn="l">
              <a:lnSpc>
                <a:spcPct val="80000"/>
              </a:lnSpc>
              <a:spcBef>
                <a:spcPts val="0"/>
              </a:spcBef>
              <a:spcAft>
                <a:spcPts val="0"/>
              </a:spcAft>
              <a:buSzPts val="770"/>
              <a:buNone/>
            </a:pPr>
            <a:r>
              <a:t/>
            </a:r>
            <a:endParaRPr b="1" sz="2414">
              <a:solidFill>
                <a:srgbClr val="00A3B8"/>
              </a:solidFill>
              <a:latin typeface="Roboto Serif"/>
              <a:ea typeface="Roboto Serif"/>
              <a:cs typeface="Roboto Serif"/>
              <a:sym typeface="Roboto Serif"/>
            </a:endParaRPr>
          </a:p>
        </p:txBody>
      </p:sp>
      <p:pic>
        <p:nvPicPr>
          <p:cNvPr id="660" name="Google Shape;660;g297240163bf_0_873"/>
          <p:cNvPicPr preferRelativeResize="0"/>
          <p:nvPr/>
        </p:nvPicPr>
        <p:blipFill>
          <a:blip r:embed="rId4">
            <a:alphaModFix/>
          </a:blip>
          <a:stretch>
            <a:fillRect/>
          </a:stretch>
        </p:blipFill>
        <p:spPr>
          <a:xfrm>
            <a:off x="6750275" y="472263"/>
            <a:ext cx="1926525" cy="732075"/>
          </a:xfrm>
          <a:prstGeom prst="rect">
            <a:avLst/>
          </a:prstGeom>
          <a:noFill/>
          <a:ln>
            <a:noFill/>
          </a:ln>
        </p:spPr>
      </p:pic>
      <p:pic>
        <p:nvPicPr>
          <p:cNvPr id="661" name="Google Shape;661;g297240163bf_0_873"/>
          <p:cNvPicPr preferRelativeResize="0"/>
          <p:nvPr/>
        </p:nvPicPr>
        <p:blipFill>
          <a:blip r:embed="rId5">
            <a:alphaModFix/>
          </a:blip>
          <a:stretch>
            <a:fillRect/>
          </a:stretch>
        </p:blipFill>
        <p:spPr>
          <a:xfrm>
            <a:off x="-193920" y="669675"/>
            <a:ext cx="485627" cy="611900"/>
          </a:xfrm>
          <a:prstGeom prst="rect">
            <a:avLst/>
          </a:prstGeom>
          <a:noFill/>
          <a:ln>
            <a:noFill/>
          </a:ln>
        </p:spPr>
      </p:pic>
      <p:graphicFrame>
        <p:nvGraphicFramePr>
          <p:cNvPr id="662" name="Google Shape;662;g297240163bf_0_873"/>
          <p:cNvGraphicFramePr/>
          <p:nvPr/>
        </p:nvGraphicFramePr>
        <p:xfrm>
          <a:off x="644488" y="1508708"/>
          <a:ext cx="3000000" cy="3000000"/>
        </p:xfrm>
        <a:graphic>
          <a:graphicData uri="http://schemas.openxmlformats.org/drawingml/2006/table">
            <a:tbl>
              <a:tblPr>
                <a:noFill/>
                <a:tableStyleId>{5D004925-014A-4D2E-914F-08A46B1E5FE7}</a:tableStyleId>
              </a:tblPr>
              <a:tblGrid>
                <a:gridCol w="1151400"/>
                <a:gridCol w="451075"/>
                <a:gridCol w="477125"/>
                <a:gridCol w="477125"/>
                <a:gridCol w="477125"/>
                <a:gridCol w="477125"/>
                <a:gridCol w="477125"/>
                <a:gridCol w="477125"/>
                <a:gridCol w="477125"/>
                <a:gridCol w="477125"/>
                <a:gridCol w="527025"/>
                <a:gridCol w="477125"/>
                <a:gridCol w="477125"/>
                <a:gridCol w="477125"/>
                <a:gridCol w="477125"/>
              </a:tblGrid>
              <a:tr h="409600">
                <a:tc>
                  <a:txBody>
                    <a:bodyPr/>
                    <a:lstStyle/>
                    <a:p>
                      <a:pPr indent="0" lvl="0" marL="0" marR="0" rtl="0" algn="ctr">
                        <a:lnSpc>
                          <a:spcPct val="115000"/>
                        </a:lnSpc>
                        <a:spcBef>
                          <a:spcPts val="0"/>
                        </a:spcBef>
                        <a:spcAft>
                          <a:spcPts val="0"/>
                        </a:spcAft>
                        <a:buClr>
                          <a:srgbClr val="000000"/>
                        </a:buClr>
                        <a:buSzPts val="2000"/>
                        <a:buFont typeface="Arial"/>
                        <a:buNone/>
                      </a:pPr>
                      <a:r>
                        <a:rPr lang="es-PY" sz="1900" u="none" cap="none" strike="noStrike">
                          <a:latin typeface="Times New Roman"/>
                          <a:ea typeface="Times New Roman"/>
                          <a:cs typeface="Times New Roman"/>
                          <a:sym typeface="Times New Roman"/>
                        </a:rPr>
                        <a:t>Piloto 2</a:t>
                      </a:r>
                      <a:endParaRPr sz="1900"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14">
                  <a:txBody>
                    <a:bodyPr/>
                    <a:lstStyle/>
                    <a:p>
                      <a:pPr indent="0" lvl="0" marL="0" marR="0" rtl="0" algn="ctr">
                        <a:lnSpc>
                          <a:spcPct val="115000"/>
                        </a:lnSpc>
                        <a:spcBef>
                          <a:spcPts val="0"/>
                        </a:spcBef>
                        <a:spcAft>
                          <a:spcPts val="0"/>
                        </a:spcAft>
                        <a:buClr>
                          <a:srgbClr val="000000"/>
                        </a:buClr>
                        <a:buSzPts val="1700"/>
                        <a:buFont typeface="Arial"/>
                        <a:buNone/>
                      </a:pPr>
                      <a:r>
                        <a:rPr b="1" lang="es-PY" sz="1600" u="none" cap="none" strike="noStrike">
                          <a:solidFill>
                            <a:srgbClr val="F3F3F3"/>
                          </a:solidFill>
                          <a:latin typeface="Times New Roman"/>
                          <a:ea typeface="Times New Roman"/>
                          <a:cs typeface="Times New Roman"/>
                          <a:sym typeface="Times New Roman"/>
                        </a:rPr>
                        <a:t>Mejor Respondedor</a:t>
                      </a:r>
                      <a:endParaRPr b="1" u="none" cap="none" strike="noStrike">
                        <a:solidFill>
                          <a:srgbClr val="F3F3F3"/>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hMerge="1"/>
                <a:tc hMerge="1"/>
                <a:tc hMerge="1"/>
                <a:tc hMerge="1"/>
                <a:tc hMerge="1"/>
                <a:tc hMerge="1"/>
                <a:tc hMerge="1"/>
                <a:tc hMerge="1"/>
                <a:tc hMerge="1"/>
                <a:tc hMerge="1"/>
                <a:tc hMerge="1"/>
                <a:tc hMerge="1"/>
                <a:tc hMerge="1"/>
              </a:tr>
              <a:tr h="580225">
                <a:tc>
                  <a:txBody>
                    <a:bodyPr/>
                    <a:lstStyle/>
                    <a:p>
                      <a:pPr indent="0" lvl="0" marL="0" marR="0" rtl="0" algn="ctr">
                        <a:lnSpc>
                          <a:spcPct val="115000"/>
                        </a:lnSpc>
                        <a:spcBef>
                          <a:spcPts val="0"/>
                        </a:spcBef>
                        <a:spcAft>
                          <a:spcPts val="0"/>
                        </a:spcAft>
                        <a:buClr>
                          <a:srgbClr val="000000"/>
                        </a:buClr>
                        <a:buSzPts val="1500"/>
                        <a:buFont typeface="Arial"/>
                        <a:buNone/>
                      </a:pPr>
                      <a:r>
                        <a:t/>
                      </a:r>
                      <a:endParaRPr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Alimentos y cocina</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Intereses culturales</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Música</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Cine/Teatro</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Artes y manualidades</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Deporte</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Instalaciones locales</a:t>
                      </a:r>
                      <a:endParaRPr u="none" cap="none" strike="noStrike">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302800">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Preguntador</a:t>
                      </a:r>
                      <a:endParaRPr b="1" sz="1600"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Corr</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p-val</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Corr</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p-val</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Corr</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p-val</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Corr</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p-val</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Corr</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p-val</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Corr</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p-val</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Corr</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PY" u="none" cap="none" strike="noStrike">
                          <a:latin typeface="Times New Roman"/>
                          <a:ea typeface="Times New Roman"/>
                          <a:cs typeface="Times New Roman"/>
                          <a:sym typeface="Times New Roman"/>
                        </a:rPr>
                        <a:t>p-val</a:t>
                      </a:r>
                      <a:endParaRPr u="none" cap="none" strike="noStrike">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9675">
                <a:tc>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Alimentos y cocina</a:t>
                      </a:r>
                      <a:endParaRPr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0.60</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0.10</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0.13</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0.19</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0.05</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0.43</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0.60</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0.16</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0.08</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0.23</a:t>
                      </a:r>
                      <a:endParaRPr u="none" cap="none" strike="noStrike">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519675">
                <a:tc>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Intereses culturales</a:t>
                      </a:r>
                      <a:endParaRPr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0.61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0.85</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0.26</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0.00</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0.00</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0.98</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-0.08</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0.23</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0.05</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0.51</a:t>
                      </a:r>
                      <a:endParaRPr u="none" cap="none" strike="noStrike">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02800">
                <a:tc>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Música</a:t>
                      </a:r>
                      <a:endParaRPr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0.54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-0.09</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0.18</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0.84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0.82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-0.10</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-0.16</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0.02</a:t>
                      </a:r>
                      <a:endParaRPr u="none" cap="none" strike="noStrike">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302800">
                <a:tc>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Cine/Teatro</a:t>
                      </a:r>
                      <a:endParaRPr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0.13</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0.06</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0.72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-0.10</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0.16</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-0.03</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0.69</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0.76</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0.10</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-0.05</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0.44</a:t>
                      </a:r>
                      <a:endParaRPr u="none" cap="none" strike="noStrike">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580225">
                <a:tc>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Artes y manualidades</a:t>
                      </a:r>
                      <a:endParaRPr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0.07</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0.31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-0.03</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0.62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0.13</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0.06</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0.06</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0.39</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0.76</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0.84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-0.08</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0.24</a:t>
                      </a:r>
                      <a:endParaRPr u="none" cap="none" strike="noStrike">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02800">
                <a:tc>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Deporte</a:t>
                      </a:r>
                      <a:endParaRPr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-0.08</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0.27</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0.12</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0.07</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-0.03</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0.64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0.00</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0.99</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-0.03</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0.68</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0.05</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0.03</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0.68</a:t>
                      </a:r>
                      <a:endParaRPr u="none" cap="none" strike="noStrike">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580225">
                <a:tc>
                  <a:txBody>
                    <a:bodyPr/>
                    <a:lstStyle/>
                    <a:p>
                      <a:pPr indent="0" lvl="0" marL="0" marR="0" rtl="0" algn="ctr">
                        <a:lnSpc>
                          <a:spcPct val="115000"/>
                        </a:lnSpc>
                        <a:spcBef>
                          <a:spcPts val="0"/>
                        </a:spcBef>
                        <a:spcAft>
                          <a:spcPts val="0"/>
                        </a:spcAft>
                        <a:buClr>
                          <a:srgbClr val="000000"/>
                        </a:buClr>
                        <a:buSzPts val="1500"/>
                        <a:buFont typeface="Arial"/>
                        <a:buNone/>
                      </a:pPr>
                      <a:r>
                        <a:rPr i="1" lang="es-PY" u="none" cap="none" strike="noStrike">
                          <a:latin typeface="Times New Roman"/>
                          <a:ea typeface="Times New Roman"/>
                          <a:cs typeface="Times New Roman"/>
                          <a:sym typeface="Times New Roman"/>
                        </a:rPr>
                        <a:t>Instalaciones locales</a:t>
                      </a:r>
                      <a:endParaRPr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0.09</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0.18</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0.86</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0.09</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0.21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0.05</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0.51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0.01</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0.85</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0.04</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0.10</a:t>
                      </a:r>
                      <a:endParaRPr u="none" cap="none" strike="noStrike">
                        <a:latin typeface="Times New Roman"/>
                        <a:ea typeface="Times New Roman"/>
                        <a:cs typeface="Times New Roman"/>
                        <a:sym typeface="Times New Roman"/>
                      </a:endParaRPr>
                    </a:p>
                  </a:txBody>
                  <a:tcPr marT="0" marB="0" marR="0" marL="0"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s-PY" u="none" cap="none" strike="noStrike">
                          <a:latin typeface="Times New Roman"/>
                          <a:ea typeface="Times New Roman"/>
                          <a:cs typeface="Times New Roman"/>
                          <a:sym typeface="Times New Roman"/>
                        </a:rPr>
                        <a:t>0.13</a:t>
                      </a:r>
                      <a:endParaRPr u="none" cap="none" strike="noStrike">
                        <a:latin typeface="Times New Roman"/>
                        <a:ea typeface="Times New Roman"/>
                        <a:cs typeface="Times New Roman"/>
                        <a:sym typeface="Times New Roman"/>
                      </a:endParaRPr>
                    </a:p>
                  </a:txBody>
                  <a:tcPr marT="0" marB="0" marR="0" marL="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pic>
        <p:nvPicPr>
          <p:cNvPr id="211" name="Google Shape;211;g297240163bf_0_1119"/>
          <p:cNvPicPr preferRelativeResize="0"/>
          <p:nvPr/>
        </p:nvPicPr>
        <p:blipFill rotWithShape="1">
          <a:blip r:embed="rId4">
            <a:alphaModFix/>
          </a:blip>
          <a:srcRect b="0" l="0" r="5553" t="0"/>
          <a:stretch/>
        </p:blipFill>
        <p:spPr>
          <a:xfrm>
            <a:off x="-571525" y="0"/>
            <a:ext cx="9715526" cy="6858150"/>
          </a:xfrm>
          <a:prstGeom prst="rect">
            <a:avLst/>
          </a:prstGeom>
          <a:noFill/>
          <a:ln>
            <a:noFill/>
          </a:ln>
        </p:spPr>
      </p:pic>
      <p:pic>
        <p:nvPicPr>
          <p:cNvPr id="212" name="Google Shape;212;g297240163bf_0_1119"/>
          <p:cNvPicPr preferRelativeResize="0"/>
          <p:nvPr/>
        </p:nvPicPr>
        <p:blipFill>
          <a:blip r:embed="rId5">
            <a:alphaModFix/>
          </a:blip>
          <a:stretch>
            <a:fillRect/>
          </a:stretch>
        </p:blipFill>
        <p:spPr>
          <a:xfrm>
            <a:off x="1951350" y="2433150"/>
            <a:ext cx="5241300" cy="1991700"/>
          </a:xfrm>
          <a:prstGeom prst="rect">
            <a:avLst/>
          </a:prstGeom>
          <a:noFill/>
          <a:ln>
            <a:noFill/>
          </a:ln>
        </p:spPr>
      </p:pic>
      <p:pic>
        <p:nvPicPr>
          <p:cNvPr id="213" name="Google Shape;213;g297240163bf_0_1119"/>
          <p:cNvPicPr preferRelativeResize="0"/>
          <p:nvPr/>
        </p:nvPicPr>
        <p:blipFill>
          <a:blip r:embed="rId6">
            <a:alphaModFix/>
          </a:blip>
          <a:stretch>
            <a:fillRect/>
          </a:stretch>
        </p:blipFill>
        <p:spPr>
          <a:xfrm>
            <a:off x="-154687" y="5793875"/>
            <a:ext cx="9453373" cy="1064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6" name="Shape 666"/>
        <p:cNvGrpSpPr/>
        <p:nvPr/>
      </p:nvGrpSpPr>
      <p:grpSpPr>
        <a:xfrm>
          <a:off x="0" y="0"/>
          <a:ext cx="0" cy="0"/>
          <a:chOff x="0" y="0"/>
          <a:chExt cx="0" cy="0"/>
        </a:xfrm>
      </p:grpSpPr>
      <p:sp>
        <p:nvSpPr>
          <p:cNvPr id="667" name="Google Shape;667;g297240163bf_0_882"/>
          <p:cNvSpPr txBox="1"/>
          <p:nvPr/>
        </p:nvSpPr>
        <p:spPr>
          <a:xfrm>
            <a:off x="291700" y="755273"/>
            <a:ext cx="5875200" cy="440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SzPts val="770"/>
              <a:buNone/>
            </a:pPr>
            <a:r>
              <a:rPr b="1" lang="es-PY" sz="2414">
                <a:solidFill>
                  <a:srgbClr val="00A3B8"/>
                </a:solidFill>
                <a:latin typeface="Roboto Serif"/>
                <a:ea typeface="Roboto Serif"/>
                <a:cs typeface="Roboto Serif"/>
                <a:sym typeface="Roboto Serif"/>
              </a:rPr>
              <a:t>Líderes</a:t>
            </a:r>
            <a:endParaRPr b="1" sz="2414">
              <a:solidFill>
                <a:srgbClr val="00A3B8"/>
              </a:solidFill>
              <a:latin typeface="Roboto Serif"/>
              <a:ea typeface="Roboto Serif"/>
              <a:cs typeface="Roboto Serif"/>
              <a:sym typeface="Roboto Serif"/>
            </a:endParaRPr>
          </a:p>
        </p:txBody>
      </p:sp>
      <p:pic>
        <p:nvPicPr>
          <p:cNvPr id="668" name="Google Shape;668;g297240163bf_0_882"/>
          <p:cNvPicPr preferRelativeResize="0"/>
          <p:nvPr/>
        </p:nvPicPr>
        <p:blipFill>
          <a:blip r:embed="rId4">
            <a:alphaModFix/>
          </a:blip>
          <a:stretch>
            <a:fillRect/>
          </a:stretch>
        </p:blipFill>
        <p:spPr>
          <a:xfrm>
            <a:off x="6750275" y="472263"/>
            <a:ext cx="1926525" cy="732075"/>
          </a:xfrm>
          <a:prstGeom prst="rect">
            <a:avLst/>
          </a:prstGeom>
          <a:noFill/>
          <a:ln>
            <a:noFill/>
          </a:ln>
        </p:spPr>
      </p:pic>
      <p:pic>
        <p:nvPicPr>
          <p:cNvPr id="669" name="Google Shape;669;g297240163bf_0_882"/>
          <p:cNvPicPr preferRelativeResize="0"/>
          <p:nvPr/>
        </p:nvPicPr>
        <p:blipFill>
          <a:blip r:embed="rId5">
            <a:alphaModFix/>
          </a:blip>
          <a:stretch>
            <a:fillRect/>
          </a:stretch>
        </p:blipFill>
        <p:spPr>
          <a:xfrm>
            <a:off x="-193920" y="669675"/>
            <a:ext cx="485627" cy="611900"/>
          </a:xfrm>
          <a:prstGeom prst="rect">
            <a:avLst/>
          </a:prstGeom>
          <a:noFill/>
          <a:ln>
            <a:noFill/>
          </a:ln>
        </p:spPr>
      </p:pic>
      <p:graphicFrame>
        <p:nvGraphicFramePr>
          <p:cNvPr id="670" name="Google Shape;670;g297240163bf_0_882"/>
          <p:cNvGraphicFramePr/>
          <p:nvPr/>
        </p:nvGraphicFramePr>
        <p:xfrm>
          <a:off x="223675" y="2001625"/>
          <a:ext cx="3000000" cy="3000000"/>
        </p:xfrm>
        <a:graphic>
          <a:graphicData uri="http://schemas.openxmlformats.org/drawingml/2006/table">
            <a:tbl>
              <a:tblPr>
                <a:noFill/>
                <a:tableStyleId>{5D004925-014A-4D2E-914F-08A46B1E5FE7}</a:tableStyleId>
              </a:tblPr>
              <a:tblGrid>
                <a:gridCol w="631425"/>
                <a:gridCol w="633775"/>
              </a:tblGrid>
              <a:tr h="236925">
                <a:tc>
                  <a:txBody>
                    <a:bodyPr/>
                    <a:lstStyle/>
                    <a:p>
                      <a:pPr indent="0" lvl="0" marL="0" marR="0" rtl="0" algn="ctr">
                        <a:lnSpc>
                          <a:spcPct val="138000"/>
                        </a:lnSpc>
                        <a:spcBef>
                          <a:spcPts val="0"/>
                        </a:spcBef>
                        <a:spcAft>
                          <a:spcPts val="0"/>
                        </a:spcAft>
                        <a:buClr>
                          <a:srgbClr val="000000"/>
                        </a:buClr>
                        <a:buSzPts val="1100"/>
                        <a:buFont typeface="Arial"/>
                        <a:buNone/>
                      </a:pPr>
                      <a:r>
                        <a:rPr b="1" lang="es-PY" sz="1200" u="none" cap="none" strike="noStrike">
                          <a:latin typeface="Times New Roman"/>
                          <a:ea typeface="Times New Roman"/>
                          <a:cs typeface="Times New Roman"/>
                          <a:sym typeface="Times New Roman"/>
                        </a:rPr>
                        <a:t>Pilot 1</a:t>
                      </a:r>
                      <a:endParaRPr b="1" sz="12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38000"/>
                        </a:lnSpc>
                        <a:spcBef>
                          <a:spcPts val="0"/>
                        </a:spcBef>
                        <a:spcAft>
                          <a:spcPts val="0"/>
                        </a:spcAft>
                        <a:buClr>
                          <a:srgbClr val="000000"/>
                        </a:buClr>
                        <a:buSzPts val="1100"/>
                        <a:buFont typeface="Arial"/>
                        <a:buNone/>
                      </a:pPr>
                      <a:r>
                        <a:rPr b="1" lang="es-PY" sz="1200" u="none" cap="none" strike="noStrike">
                          <a:latin typeface="Times New Roman"/>
                          <a:ea typeface="Times New Roman"/>
                          <a:cs typeface="Times New Roman"/>
                          <a:sym typeface="Times New Roman"/>
                        </a:rPr>
                        <a:t>ID</a:t>
                      </a:r>
                      <a:endParaRPr b="1" sz="12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256650">
                <a:tc rowSpan="3">
                  <a:txBody>
                    <a:bodyPr/>
                    <a:lstStyle/>
                    <a:p>
                      <a:pPr indent="0" lvl="0" marL="0" marR="0" rtl="0" algn="ctr">
                        <a:lnSpc>
                          <a:spcPct val="138000"/>
                        </a:lnSpc>
                        <a:spcBef>
                          <a:spcPts val="0"/>
                        </a:spcBef>
                        <a:spcAft>
                          <a:spcPts val="0"/>
                        </a:spcAft>
                        <a:buClr>
                          <a:srgbClr val="000000"/>
                        </a:buClr>
                        <a:buSzPts val="1200"/>
                        <a:buFont typeface="Arial"/>
                        <a:buNone/>
                      </a:pPr>
                      <a:r>
                        <a:rPr b="1" lang="es-PY" sz="1300" u="none" cap="none" strike="noStrike">
                          <a:latin typeface="Times New Roman"/>
                          <a:ea typeface="Times New Roman"/>
                          <a:cs typeface="Times New Roman"/>
                          <a:sym typeface="Times New Roman"/>
                        </a:rPr>
                        <a:t>UNITN</a:t>
                      </a:r>
                      <a:endParaRPr b="1"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258</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6650">
                <a:tc vMerge="1"/>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279</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6650">
                <a:tc vMerge="1"/>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247</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6650">
                <a:tc rowSpan="2">
                  <a:txBody>
                    <a:bodyPr/>
                    <a:lstStyle/>
                    <a:p>
                      <a:pPr indent="0" lvl="0" marL="0" marR="0" rtl="0" algn="ctr">
                        <a:lnSpc>
                          <a:spcPct val="138000"/>
                        </a:lnSpc>
                        <a:spcBef>
                          <a:spcPts val="0"/>
                        </a:spcBef>
                        <a:spcAft>
                          <a:spcPts val="0"/>
                        </a:spcAft>
                        <a:buClr>
                          <a:srgbClr val="000000"/>
                        </a:buClr>
                        <a:buSzPts val="1200"/>
                        <a:buFont typeface="Arial"/>
                        <a:buNone/>
                      </a:pPr>
                      <a:r>
                        <a:rPr b="1" lang="es-PY" sz="1300" u="none" cap="none" strike="noStrike">
                          <a:latin typeface="Times New Roman"/>
                          <a:ea typeface="Times New Roman"/>
                          <a:cs typeface="Times New Roman"/>
                          <a:sym typeface="Times New Roman"/>
                        </a:rPr>
                        <a:t>LSE</a:t>
                      </a:r>
                      <a:endParaRPr b="1"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49</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6650">
                <a:tc vMerge="1"/>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116</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6650">
                <a:tc rowSpan="4">
                  <a:txBody>
                    <a:bodyPr/>
                    <a:lstStyle/>
                    <a:p>
                      <a:pPr indent="0" lvl="0" marL="0" marR="0" rtl="0" algn="ctr">
                        <a:lnSpc>
                          <a:spcPct val="120000"/>
                        </a:lnSpc>
                        <a:spcBef>
                          <a:spcPts val="0"/>
                        </a:spcBef>
                        <a:spcAft>
                          <a:spcPts val="0"/>
                        </a:spcAft>
                        <a:buClr>
                          <a:srgbClr val="000000"/>
                        </a:buClr>
                        <a:buSzPts val="1200"/>
                        <a:buFont typeface="Arial"/>
                        <a:buNone/>
                      </a:pPr>
                      <a:r>
                        <a:rPr b="1" lang="es-PY" sz="1300" u="none" cap="none" strike="noStrike">
                          <a:latin typeface="Times New Roman"/>
                          <a:ea typeface="Times New Roman"/>
                          <a:cs typeface="Times New Roman"/>
                          <a:sym typeface="Times New Roman"/>
                        </a:rPr>
                        <a:t>NUM</a:t>
                      </a:r>
                      <a:endParaRPr b="1"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140</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6650">
                <a:tc vMerge="1"/>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137</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6650">
                <a:tc vMerge="1"/>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147</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6650">
                <a:tc vMerge="1"/>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151</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6650">
                <a:tc rowSpan="3">
                  <a:txBody>
                    <a:bodyPr/>
                    <a:lstStyle/>
                    <a:p>
                      <a:pPr indent="0" lvl="0" marL="0" marR="0" rtl="0" algn="ctr">
                        <a:lnSpc>
                          <a:spcPct val="120000"/>
                        </a:lnSpc>
                        <a:spcBef>
                          <a:spcPts val="0"/>
                        </a:spcBef>
                        <a:spcAft>
                          <a:spcPts val="0"/>
                        </a:spcAft>
                        <a:buClr>
                          <a:srgbClr val="000000"/>
                        </a:buClr>
                        <a:buSzPts val="1200"/>
                        <a:buFont typeface="Arial"/>
                        <a:buNone/>
                      </a:pPr>
                      <a:r>
                        <a:rPr b="1" lang="es-PY" sz="1300" u="none" cap="none" strike="noStrike">
                          <a:latin typeface="Times New Roman"/>
                          <a:ea typeface="Times New Roman"/>
                          <a:cs typeface="Times New Roman"/>
                          <a:sym typeface="Times New Roman"/>
                        </a:rPr>
                        <a:t>UC</a:t>
                      </a:r>
                      <a:endParaRPr b="1"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201</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6650">
                <a:tc vMerge="1"/>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208</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6650">
                <a:tc vMerge="1"/>
                <a:tc>
                  <a:txBody>
                    <a:bodyPr/>
                    <a:lstStyle/>
                    <a:p>
                      <a:pPr indent="0" lvl="0" marL="0" marR="0" rtl="0" algn="ctr">
                        <a:lnSpc>
                          <a:spcPct val="138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219</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671" name="Google Shape;671;g297240163bf_0_882"/>
          <p:cNvGraphicFramePr/>
          <p:nvPr/>
        </p:nvGraphicFramePr>
        <p:xfrm>
          <a:off x="1758700" y="2001650"/>
          <a:ext cx="3000000" cy="3000000"/>
        </p:xfrm>
        <a:graphic>
          <a:graphicData uri="http://schemas.openxmlformats.org/drawingml/2006/table">
            <a:tbl>
              <a:tblPr>
                <a:noFill/>
                <a:tableStyleId>{1C02CEAA-E740-4813-9F4F-646892ACA998}</a:tableStyleId>
              </a:tblPr>
              <a:tblGrid>
                <a:gridCol w="714925"/>
                <a:gridCol w="550275"/>
              </a:tblGrid>
              <a:tr h="252450">
                <a:tc>
                  <a:txBody>
                    <a:bodyPr/>
                    <a:lstStyle/>
                    <a:p>
                      <a:pPr indent="0" lvl="0" marL="0" marR="0" rtl="0" algn="ctr">
                        <a:lnSpc>
                          <a:spcPct val="138000"/>
                        </a:lnSpc>
                        <a:spcBef>
                          <a:spcPts val="0"/>
                        </a:spcBef>
                        <a:spcAft>
                          <a:spcPts val="0"/>
                        </a:spcAft>
                        <a:buClr>
                          <a:srgbClr val="000000"/>
                        </a:buClr>
                        <a:buSzPts val="1100"/>
                        <a:buFont typeface="Arial"/>
                        <a:buNone/>
                      </a:pPr>
                      <a:r>
                        <a:rPr b="1" lang="es-PY" sz="1200" u="none" cap="none" strike="noStrike">
                          <a:latin typeface="Times New Roman"/>
                          <a:ea typeface="Times New Roman"/>
                          <a:cs typeface="Times New Roman"/>
                          <a:sym typeface="Times New Roman"/>
                        </a:rPr>
                        <a:t>Pilot 2</a:t>
                      </a:r>
                      <a:endParaRPr b="1" sz="12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1200" u="none" cap="none" strike="noStrike">
                          <a:latin typeface="Times New Roman"/>
                          <a:ea typeface="Times New Roman"/>
                          <a:cs typeface="Times New Roman"/>
                          <a:sym typeface="Times New Roman"/>
                        </a:rPr>
                        <a:t>ID</a:t>
                      </a:r>
                      <a:endParaRPr b="1" sz="12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solidFill>
                      <a:srgbClr val="D9D9D9"/>
                    </a:solidFill>
                  </a:tcPr>
                </a:tc>
              </a:tr>
              <a:tr h="257925">
                <a:tc rowSpan="5">
                  <a:txBody>
                    <a:bodyPr/>
                    <a:lstStyle/>
                    <a:p>
                      <a:pPr indent="0" lvl="0" marL="0" marR="0" rtl="0" algn="ctr">
                        <a:lnSpc>
                          <a:spcPct val="115000"/>
                        </a:lnSpc>
                        <a:spcBef>
                          <a:spcPts val="0"/>
                        </a:spcBef>
                        <a:spcAft>
                          <a:spcPts val="0"/>
                        </a:spcAft>
                        <a:buClr>
                          <a:srgbClr val="000000"/>
                        </a:buClr>
                        <a:buSzPts val="1200"/>
                        <a:buFont typeface="Arial"/>
                        <a:buNone/>
                      </a:pPr>
                      <a:r>
                        <a:rPr b="1" lang="es-PY" sz="1300" u="none" cap="none" strike="noStrike">
                          <a:latin typeface="Times New Roman"/>
                          <a:ea typeface="Times New Roman"/>
                          <a:cs typeface="Times New Roman"/>
                          <a:sym typeface="Times New Roman"/>
                        </a:rPr>
                        <a:t>UNITN</a:t>
                      </a:r>
                      <a:endParaRPr b="1" sz="1300" u="none" cap="none" strike="noStrike">
                        <a:latin typeface="Times New Roman"/>
                        <a:ea typeface="Times New Roman"/>
                        <a:cs typeface="Times New Roman"/>
                        <a:sym typeface="Times New Roman"/>
                      </a:endParaRPr>
                    </a:p>
                  </a:txBody>
                  <a:tcPr marT="0" marB="0" marR="0" marL="0" anchor="ctr">
                    <a:lnT cap="flat" cmpd="sng" w="12700">
                      <a:solidFill>
                        <a:srgbClr val="000000"/>
                      </a:solidFill>
                      <a:prstDash val="solid"/>
                      <a:round/>
                      <a:headEnd len="sm" w="sm" type="none"/>
                      <a:tailEnd len="sm" w="sm" type="none"/>
                    </a:lnT>
                  </a:tcPr>
                </a:tc>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494</a:t>
                      </a:r>
                      <a:endParaRPr sz="1300" u="none" cap="none" strike="noStrike">
                        <a:latin typeface="Times New Roman"/>
                        <a:ea typeface="Times New Roman"/>
                        <a:cs typeface="Times New Roman"/>
                        <a:sym typeface="Times New Roman"/>
                      </a:endParaRPr>
                    </a:p>
                  </a:txBody>
                  <a:tcPr marT="0" marB="0" marR="0" marL="0" anchor="ctr">
                    <a:lnB cap="flat" cmpd="sng" w="12700">
                      <a:solidFill>
                        <a:srgbClr val="000000"/>
                      </a:solidFill>
                      <a:prstDash val="solid"/>
                      <a:round/>
                      <a:headEnd len="sm" w="sm" type="none"/>
                      <a:tailEnd len="sm" w="sm" type="none"/>
                    </a:lnB>
                  </a:tcPr>
                </a:tc>
              </a:tr>
              <a:tr h="257925">
                <a:tc vMerge="1"/>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480</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7925">
                <a:tc vMerge="1"/>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472</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7925">
                <a:tc vMerge="1"/>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488</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7925">
                <a:tc vMerge="1"/>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258</a:t>
                      </a:r>
                      <a:endParaRPr sz="13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r h="257925">
                <a:tc rowSpan="2">
                  <a:txBody>
                    <a:bodyPr/>
                    <a:lstStyle/>
                    <a:p>
                      <a:pPr indent="0" lvl="0" marL="0" marR="0" rtl="0" algn="ctr">
                        <a:lnSpc>
                          <a:spcPct val="115000"/>
                        </a:lnSpc>
                        <a:spcBef>
                          <a:spcPts val="0"/>
                        </a:spcBef>
                        <a:spcAft>
                          <a:spcPts val="0"/>
                        </a:spcAft>
                        <a:buClr>
                          <a:srgbClr val="000000"/>
                        </a:buClr>
                        <a:buSzPts val="1200"/>
                        <a:buFont typeface="Arial"/>
                        <a:buNone/>
                      </a:pPr>
                      <a:r>
                        <a:rPr b="1" lang="es-PY" sz="1300" u="none" cap="none" strike="noStrike">
                          <a:latin typeface="Times New Roman"/>
                          <a:ea typeface="Times New Roman"/>
                          <a:cs typeface="Times New Roman"/>
                          <a:sym typeface="Times New Roman"/>
                        </a:rPr>
                        <a:t>LSE</a:t>
                      </a:r>
                      <a:endParaRPr b="1" sz="1300" u="none" cap="none" strike="noStrike">
                        <a:latin typeface="Times New Roman"/>
                        <a:ea typeface="Times New Roman"/>
                        <a:cs typeface="Times New Roman"/>
                        <a:sym typeface="Times New Roman"/>
                      </a:endParaRPr>
                    </a:p>
                  </a:txBody>
                  <a:tcPr marT="0" marB="0" marR="0" marL="0"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81</a:t>
                      </a:r>
                      <a:endParaRPr sz="1300" u="none" cap="none" strike="noStrike">
                        <a:latin typeface="Times New Roman"/>
                        <a:ea typeface="Times New Roman"/>
                        <a:cs typeface="Times New Roman"/>
                        <a:sym typeface="Times New Roman"/>
                      </a:endParaRPr>
                    </a:p>
                  </a:txBody>
                  <a:tcPr marT="0" marB="0" marR="0" marL="0" anchor="ctr">
                    <a:lnT cap="flat" cmpd="sng" w="12700">
                      <a:solidFill>
                        <a:srgbClr val="000000"/>
                      </a:solidFill>
                      <a:prstDash val="solid"/>
                      <a:round/>
                      <a:headEnd len="sm" w="sm" type="none"/>
                      <a:tailEnd len="sm" w="sm" type="none"/>
                    </a:lnT>
                  </a:tcPr>
                </a:tc>
              </a:tr>
              <a:tr h="257925">
                <a:tc vMerge="1"/>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399</a:t>
                      </a:r>
                      <a:endParaRPr sz="1300" u="none" cap="none" strike="noStrike">
                        <a:latin typeface="Times New Roman"/>
                        <a:ea typeface="Times New Roman"/>
                        <a:cs typeface="Times New Roman"/>
                        <a:sym typeface="Times New Roman"/>
                      </a:endParaRPr>
                    </a:p>
                  </a:txBody>
                  <a:tcPr marT="0" marB="0" marR="0" marL="0" anchor="ctr">
                    <a:solidFill>
                      <a:srgbClr val="B6D7A8"/>
                    </a:solidFill>
                  </a:tcPr>
                </a:tc>
              </a:tr>
              <a:tr h="257925">
                <a:tc rowSpan="2">
                  <a:txBody>
                    <a:bodyPr/>
                    <a:lstStyle/>
                    <a:p>
                      <a:pPr indent="0" lvl="0" marL="0" marR="0" rtl="0" algn="ctr">
                        <a:lnSpc>
                          <a:spcPct val="115000"/>
                        </a:lnSpc>
                        <a:spcBef>
                          <a:spcPts val="0"/>
                        </a:spcBef>
                        <a:spcAft>
                          <a:spcPts val="0"/>
                        </a:spcAft>
                        <a:buClr>
                          <a:srgbClr val="000000"/>
                        </a:buClr>
                        <a:buSzPts val="1200"/>
                        <a:buFont typeface="Arial"/>
                        <a:buNone/>
                      </a:pPr>
                      <a:r>
                        <a:rPr b="1" lang="es-PY" sz="1300" u="none" cap="none" strike="noStrike">
                          <a:latin typeface="Times New Roman"/>
                          <a:ea typeface="Times New Roman"/>
                          <a:cs typeface="Times New Roman"/>
                          <a:sym typeface="Times New Roman"/>
                        </a:rPr>
                        <a:t>NUM</a:t>
                      </a:r>
                      <a:endParaRPr b="1" sz="1300" u="none" cap="none" strike="noStrike">
                        <a:latin typeface="Times New Roman"/>
                        <a:ea typeface="Times New Roman"/>
                        <a:cs typeface="Times New Roman"/>
                        <a:sym typeface="Times New Roman"/>
                      </a:endParaRPr>
                    </a:p>
                  </a:txBody>
                  <a:tcPr marT="0" marB="0" marR="0" marL="0"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147</a:t>
                      </a:r>
                      <a:endParaRPr sz="1300" u="none" cap="none" strike="noStrike">
                        <a:latin typeface="Times New Roman"/>
                        <a:ea typeface="Times New Roman"/>
                        <a:cs typeface="Times New Roman"/>
                        <a:sym typeface="Times New Roman"/>
                      </a:endParaRPr>
                    </a:p>
                  </a:txBody>
                  <a:tcPr marT="0" marB="0" marR="0" marL="0" anchor="ctr"/>
                </a:tc>
              </a:tr>
              <a:tr h="257925">
                <a:tc vMerge="1"/>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94</a:t>
                      </a:r>
                      <a:endParaRPr sz="1300" u="none" cap="none" strike="noStrike">
                        <a:latin typeface="Times New Roman"/>
                        <a:ea typeface="Times New Roman"/>
                        <a:cs typeface="Times New Roman"/>
                        <a:sym typeface="Times New Roman"/>
                      </a:endParaRPr>
                    </a:p>
                  </a:txBody>
                  <a:tcPr marT="0" marB="0" marR="0" marL="0" anchor="ctr"/>
                </a:tc>
              </a:tr>
              <a:tr h="257925">
                <a:tc rowSpan="3">
                  <a:txBody>
                    <a:bodyPr/>
                    <a:lstStyle/>
                    <a:p>
                      <a:pPr indent="0" lvl="0" marL="0" marR="0" rtl="0" algn="ctr">
                        <a:lnSpc>
                          <a:spcPct val="115000"/>
                        </a:lnSpc>
                        <a:spcBef>
                          <a:spcPts val="0"/>
                        </a:spcBef>
                        <a:spcAft>
                          <a:spcPts val="0"/>
                        </a:spcAft>
                        <a:buClr>
                          <a:srgbClr val="000000"/>
                        </a:buClr>
                        <a:buSzPts val="1200"/>
                        <a:buFont typeface="Arial"/>
                        <a:buNone/>
                      </a:pPr>
                      <a:r>
                        <a:rPr b="1" lang="es-PY" sz="1300" u="none" cap="none" strike="noStrike">
                          <a:latin typeface="Times New Roman"/>
                          <a:ea typeface="Times New Roman"/>
                          <a:cs typeface="Times New Roman"/>
                          <a:sym typeface="Times New Roman"/>
                        </a:rPr>
                        <a:t>UC</a:t>
                      </a:r>
                      <a:endParaRPr b="1" sz="1300" u="none" cap="none" strike="noStrike">
                        <a:latin typeface="Times New Roman"/>
                        <a:ea typeface="Times New Roman"/>
                        <a:cs typeface="Times New Roman"/>
                        <a:sym typeface="Times New Roman"/>
                      </a:endParaRPr>
                    </a:p>
                  </a:txBody>
                  <a:tcPr marT="0" marB="0" marR="0" marL="0"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433</a:t>
                      </a:r>
                      <a:endParaRPr sz="1300" u="none" cap="none" strike="noStrike">
                        <a:latin typeface="Times New Roman"/>
                        <a:ea typeface="Times New Roman"/>
                        <a:cs typeface="Times New Roman"/>
                        <a:sym typeface="Times New Roman"/>
                      </a:endParaRPr>
                    </a:p>
                  </a:txBody>
                  <a:tcPr marT="0" marB="0" marR="0" marL="0" anchor="ctr">
                    <a:solidFill>
                      <a:srgbClr val="B6D7A8"/>
                    </a:solidFill>
                  </a:tcPr>
                </a:tc>
              </a:tr>
              <a:tr h="257925">
                <a:tc vMerge="1"/>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414</a:t>
                      </a:r>
                      <a:endParaRPr sz="1300" u="none" cap="none" strike="noStrike">
                        <a:latin typeface="Times New Roman"/>
                        <a:ea typeface="Times New Roman"/>
                        <a:cs typeface="Times New Roman"/>
                        <a:sym typeface="Times New Roman"/>
                      </a:endParaRPr>
                    </a:p>
                  </a:txBody>
                  <a:tcPr marT="0" marB="0" marR="0" marL="0" anchor="ctr"/>
                </a:tc>
              </a:tr>
              <a:tr h="257925">
                <a:tc vMerge="1"/>
                <a:tc>
                  <a:txBody>
                    <a:bodyPr/>
                    <a:lstStyle/>
                    <a:p>
                      <a:pPr indent="0" lvl="0" marL="0" marR="0" rtl="0" algn="ctr">
                        <a:lnSpc>
                          <a:spcPct val="115000"/>
                        </a:lnSpc>
                        <a:spcBef>
                          <a:spcPts val="0"/>
                        </a:spcBef>
                        <a:spcAft>
                          <a:spcPts val="0"/>
                        </a:spcAft>
                        <a:buClr>
                          <a:srgbClr val="000000"/>
                        </a:buClr>
                        <a:buSzPts val="1200"/>
                        <a:buFont typeface="Arial"/>
                        <a:buNone/>
                      </a:pPr>
                      <a:r>
                        <a:rPr lang="es-PY" sz="1300" u="none" cap="none" strike="noStrike">
                          <a:latin typeface="Times New Roman"/>
                          <a:ea typeface="Times New Roman"/>
                          <a:cs typeface="Times New Roman"/>
                          <a:sym typeface="Times New Roman"/>
                        </a:rPr>
                        <a:t>428</a:t>
                      </a:r>
                      <a:endParaRPr sz="1300" u="none" cap="none" strike="noStrike">
                        <a:latin typeface="Times New Roman"/>
                        <a:ea typeface="Times New Roman"/>
                        <a:cs typeface="Times New Roman"/>
                        <a:sym typeface="Times New Roman"/>
                      </a:endParaRPr>
                    </a:p>
                  </a:txBody>
                  <a:tcPr marT="0" marB="0" marR="0" marL="0" anchor="ctr">
                    <a:solidFill>
                      <a:srgbClr val="B6D7A8"/>
                    </a:solidFill>
                  </a:tcPr>
                </a:tc>
              </a:tr>
            </a:tbl>
          </a:graphicData>
        </a:graphic>
      </p:graphicFrame>
      <p:graphicFrame>
        <p:nvGraphicFramePr>
          <p:cNvPr id="672" name="Google Shape;672;g297240163bf_0_882"/>
          <p:cNvGraphicFramePr/>
          <p:nvPr/>
        </p:nvGraphicFramePr>
        <p:xfrm>
          <a:off x="3250175" y="1281513"/>
          <a:ext cx="3000000" cy="3000000"/>
        </p:xfrm>
        <a:graphic>
          <a:graphicData uri="http://schemas.openxmlformats.org/drawingml/2006/table">
            <a:tbl>
              <a:tblPr>
                <a:noFill/>
                <a:tableStyleId>{5D004925-014A-4D2E-914F-08A46B1E5FE7}</a:tableStyleId>
              </a:tblPr>
              <a:tblGrid>
                <a:gridCol w="569425"/>
                <a:gridCol w="1027625"/>
                <a:gridCol w="729475"/>
              </a:tblGrid>
              <a:tr h="470575">
                <a:tc>
                  <a:txBody>
                    <a:bodyPr/>
                    <a:lstStyle/>
                    <a:p>
                      <a:pPr indent="0" lvl="0" marL="0" marR="0" rtl="0" algn="ctr">
                        <a:lnSpc>
                          <a:spcPct val="115000"/>
                        </a:lnSpc>
                        <a:spcBef>
                          <a:spcPts val="0"/>
                        </a:spcBef>
                        <a:spcAft>
                          <a:spcPts val="0"/>
                        </a:spcAft>
                        <a:buClr>
                          <a:srgbClr val="000000"/>
                        </a:buClr>
                        <a:buSzPts val="1000"/>
                        <a:buFont typeface="Arial"/>
                        <a:buNone/>
                      </a:pPr>
                      <a:r>
                        <a:rPr b="1" lang="es-PY" sz="1100" u="none" cap="none" strike="noStrike">
                          <a:latin typeface="Times New Roman"/>
                          <a:ea typeface="Times New Roman"/>
                          <a:cs typeface="Times New Roman"/>
                          <a:sym typeface="Times New Roman"/>
                        </a:rPr>
                        <a:t>Pilot 1</a:t>
                      </a:r>
                      <a:endParaRPr sz="1100" u="none" cap="none" strike="noStrike">
                        <a:latin typeface="Times New Roman"/>
                        <a:ea typeface="Times New Roman"/>
                        <a:cs typeface="Times New Roman"/>
                        <a:sym typeface="Times New Roman"/>
                      </a:endParaRPr>
                    </a:p>
                  </a:txBody>
                  <a:tcPr marT="0" marB="0" marR="0" marL="0" anchor="ctr">
                    <a:lnL cap="flat" cmpd="sng" w="12700">
                      <a:solidFill>
                        <a:srgbClr val="CCCCCC"/>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ID</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a:latin typeface="Times New Roman"/>
                          <a:ea typeface="Times New Roman"/>
                          <a:cs typeface="Times New Roman"/>
                          <a:sym typeface="Times New Roman"/>
                        </a:rPr>
                        <a:t>Es </a:t>
                      </a:r>
                      <a:r>
                        <a:rPr b="1" lang="es-PY" sz="900">
                          <a:latin typeface="Times New Roman"/>
                          <a:ea typeface="Times New Roman"/>
                          <a:cs typeface="Times New Roman"/>
                          <a:sym typeface="Times New Roman"/>
                        </a:rPr>
                        <a:t>líder</a:t>
                      </a:r>
                      <a:r>
                        <a:rPr b="1" lang="es-PY" sz="900">
                          <a:latin typeface="Times New Roman"/>
                          <a:ea typeface="Times New Roman"/>
                          <a:cs typeface="Times New Roman"/>
                          <a:sym typeface="Times New Roman"/>
                        </a:rPr>
                        <a:t> participativo?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42600">
                <a:tc rowSpan="7">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UNITN</a:t>
                      </a:r>
                      <a:endParaRPr b="1" sz="900" u="none" cap="none" strike="noStrike">
                        <a:latin typeface="Times New Roman"/>
                        <a:ea typeface="Times New Roman"/>
                        <a:cs typeface="Times New Roman"/>
                        <a:sym typeface="Times New Roman"/>
                      </a:endParaRPr>
                    </a:p>
                  </a:txBody>
                  <a:tcPr marT="0" marB="0" marR="0" marL="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262</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247</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YES</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258</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900" u="none" cap="none" strike="noStrike">
                          <a:solidFill>
                            <a:srgbClr val="000000"/>
                          </a:solidFill>
                          <a:latin typeface="Times New Roman"/>
                          <a:ea typeface="Times New Roman"/>
                          <a:cs typeface="Times New Roman"/>
                          <a:sym typeface="Times New Roman"/>
                        </a:rPr>
                        <a:t>YES</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248</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279</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900" u="none" cap="none" strike="noStrike">
                          <a:solidFill>
                            <a:srgbClr val="000000"/>
                          </a:solidFill>
                          <a:latin typeface="Times New Roman"/>
                          <a:ea typeface="Times New Roman"/>
                          <a:cs typeface="Times New Roman"/>
                          <a:sym typeface="Times New Roman"/>
                        </a:rPr>
                        <a:t>YES</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276</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261</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42600">
                <a:tc rowSpan="7">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LSE</a:t>
                      </a:r>
                      <a:endParaRPr b="1" sz="900" u="none" cap="none" strike="noStrike">
                        <a:latin typeface="Times New Roman"/>
                        <a:ea typeface="Times New Roman"/>
                        <a:cs typeface="Times New Roman"/>
                        <a:sym typeface="Times New Roman"/>
                      </a:endParaRPr>
                    </a:p>
                  </a:txBody>
                  <a:tcPr marT="0" marB="0" marR="0" marL="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116</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900" u="none" cap="none" strike="noStrike">
                          <a:solidFill>
                            <a:srgbClr val="000000"/>
                          </a:solidFill>
                          <a:latin typeface="Times New Roman"/>
                          <a:ea typeface="Times New Roman"/>
                          <a:cs typeface="Times New Roman"/>
                          <a:sym typeface="Times New Roman"/>
                        </a:rPr>
                        <a:t>YES</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92</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49</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900" u="none" cap="none" strike="noStrike">
                          <a:solidFill>
                            <a:srgbClr val="000000"/>
                          </a:solidFill>
                          <a:latin typeface="Times New Roman"/>
                          <a:ea typeface="Times New Roman"/>
                          <a:cs typeface="Times New Roman"/>
                          <a:sym typeface="Times New Roman"/>
                        </a:rPr>
                        <a:t>YES</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51</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114</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76</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93</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42600">
                <a:tc rowSpan="7">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NUM</a:t>
                      </a:r>
                      <a:endParaRPr b="1" sz="900" u="none" cap="none" strike="noStrike">
                        <a:latin typeface="Times New Roman"/>
                        <a:ea typeface="Times New Roman"/>
                        <a:cs typeface="Times New Roman"/>
                        <a:sym typeface="Times New Roman"/>
                      </a:endParaRPr>
                    </a:p>
                  </a:txBody>
                  <a:tcPr marT="0" marB="0" marR="0" marL="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135</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150</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146</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127</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163</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84</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151</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900" u="none" cap="none" strike="noStrike">
                          <a:solidFill>
                            <a:srgbClr val="000000"/>
                          </a:solidFill>
                          <a:latin typeface="Times New Roman"/>
                          <a:ea typeface="Times New Roman"/>
                          <a:cs typeface="Times New Roman"/>
                          <a:sym typeface="Times New Roman"/>
                        </a:rPr>
                        <a:t>YES</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E1CD"/>
                    </a:solidFill>
                  </a:tcPr>
                </a:tc>
              </a:tr>
              <a:tr h="142600">
                <a:tc rowSpan="7">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UC</a:t>
                      </a:r>
                      <a:endParaRPr b="1" sz="900" u="none" cap="none" strike="noStrike">
                        <a:latin typeface="Times New Roman"/>
                        <a:ea typeface="Times New Roman"/>
                        <a:cs typeface="Times New Roman"/>
                        <a:sym typeface="Times New Roman"/>
                      </a:endParaRPr>
                    </a:p>
                  </a:txBody>
                  <a:tcPr marT="0" marB="0" marR="0" marL="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208</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900" u="none" cap="none" strike="noStrike">
                          <a:solidFill>
                            <a:srgbClr val="000000"/>
                          </a:solidFill>
                          <a:latin typeface="Times New Roman"/>
                          <a:ea typeface="Times New Roman"/>
                          <a:cs typeface="Times New Roman"/>
                          <a:sym typeface="Times New Roman"/>
                        </a:rPr>
                        <a:t>YES</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200</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211</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222</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224</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198</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600">
                <a:tc vMerge="1"/>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204</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900" u="none" cap="none" strike="noStrike">
                          <a:latin typeface="Times New Roman"/>
                          <a:ea typeface="Times New Roman"/>
                          <a:cs typeface="Times New Roman"/>
                          <a:sym typeface="Times New Roman"/>
                        </a:rPr>
                        <a:t>NO</a:t>
                      </a:r>
                      <a:endParaRPr sz="9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graphicFrame>
        <p:nvGraphicFramePr>
          <p:cNvPr id="673" name="Google Shape;673;g297240163bf_0_882"/>
          <p:cNvGraphicFramePr/>
          <p:nvPr/>
        </p:nvGraphicFramePr>
        <p:xfrm>
          <a:off x="5701200" y="1281563"/>
          <a:ext cx="3000000" cy="3000000"/>
        </p:xfrm>
        <a:graphic>
          <a:graphicData uri="http://schemas.openxmlformats.org/drawingml/2006/table">
            <a:tbl>
              <a:tblPr>
                <a:noFill/>
                <a:tableStyleId>{5D004925-014A-4D2E-914F-08A46B1E5FE7}</a:tableStyleId>
              </a:tblPr>
              <a:tblGrid>
                <a:gridCol w="589200"/>
                <a:gridCol w="734775"/>
                <a:gridCol w="657225"/>
              </a:tblGrid>
              <a:tr h="275850">
                <a:tc>
                  <a:txBody>
                    <a:bodyPr/>
                    <a:lstStyle/>
                    <a:p>
                      <a:pPr indent="0" lvl="0" marL="0" marR="0" rtl="0" algn="ctr">
                        <a:lnSpc>
                          <a:spcPct val="100000"/>
                        </a:lnSpc>
                        <a:spcBef>
                          <a:spcPts val="0"/>
                        </a:spcBef>
                        <a:spcAft>
                          <a:spcPts val="0"/>
                        </a:spcAft>
                        <a:buClr>
                          <a:srgbClr val="000000"/>
                        </a:buClr>
                        <a:buSzPts val="1000"/>
                        <a:buFont typeface="Arial"/>
                        <a:buNone/>
                      </a:pPr>
                      <a:r>
                        <a:rPr b="1" lang="es-PY" sz="1000" u="none" cap="none" strike="noStrike">
                          <a:latin typeface="Times New Roman"/>
                          <a:ea typeface="Times New Roman"/>
                          <a:cs typeface="Times New Roman"/>
                          <a:sym typeface="Times New Roman"/>
                        </a:rPr>
                        <a:t>Pilot 2</a:t>
                      </a:r>
                      <a:endParaRPr b="1" sz="1000" u="none" cap="none" strike="noStrike">
                        <a:latin typeface="Times New Roman"/>
                        <a:ea typeface="Times New Roman"/>
                        <a:cs typeface="Times New Roman"/>
                        <a:sym typeface="Times New Roman"/>
                      </a:endParaRPr>
                    </a:p>
                  </a:txBody>
                  <a:tcPr marT="0" marB="0" marR="0" marL="0" anchor="ctr">
                    <a:lnL cap="flat" cmpd="sng" w="12700">
                      <a:solidFill>
                        <a:srgbClr val="CCCCCC"/>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ID</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800"/>
                        <a:buFont typeface="Arial"/>
                        <a:buNone/>
                      </a:pPr>
                      <a:r>
                        <a:rPr b="1" lang="es-PY" sz="900">
                          <a:solidFill>
                            <a:schemeClr val="dk1"/>
                          </a:solidFill>
                          <a:latin typeface="Times New Roman"/>
                          <a:ea typeface="Times New Roman"/>
                          <a:cs typeface="Times New Roman"/>
                          <a:sym typeface="Times New Roman"/>
                        </a:rPr>
                        <a:t>Es líder participativo?</a:t>
                      </a:r>
                      <a:endParaRPr b="1" sz="800">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37925">
                <a:tc rowSpan="7">
                  <a:txBody>
                    <a:bodyPr/>
                    <a:lstStyle/>
                    <a:p>
                      <a:pPr indent="0" lvl="0" marL="0" marR="0" rtl="0" algn="ctr">
                        <a:lnSpc>
                          <a:spcPct val="100000"/>
                        </a:lnSpc>
                        <a:spcBef>
                          <a:spcPts val="0"/>
                        </a:spcBef>
                        <a:spcAft>
                          <a:spcPts val="0"/>
                        </a:spcAft>
                        <a:buClr>
                          <a:srgbClr val="000000"/>
                        </a:buClr>
                        <a:buSzPts val="1000"/>
                        <a:buFont typeface="Arial"/>
                        <a:buNone/>
                      </a:pPr>
                      <a:r>
                        <a:rPr b="1" lang="es-PY" sz="1000" u="none" cap="none" strike="noStrike">
                          <a:latin typeface="Times New Roman"/>
                          <a:ea typeface="Times New Roman"/>
                          <a:cs typeface="Times New Roman"/>
                          <a:sym typeface="Times New Roman"/>
                        </a:rPr>
                        <a:t>UNITN</a:t>
                      </a:r>
                      <a:endParaRPr b="1" sz="1000" u="none" cap="none" strike="noStrike">
                        <a:latin typeface="Times New Roman"/>
                        <a:ea typeface="Times New Roman"/>
                        <a:cs typeface="Times New Roman"/>
                        <a:sym typeface="Times New Roman"/>
                      </a:endParaRPr>
                    </a:p>
                  </a:txBody>
                  <a:tcPr marT="0" marB="0" marR="0" marL="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474</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480</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800" u="none" cap="none" strike="noStrike">
                          <a:solidFill>
                            <a:srgbClr val="000000"/>
                          </a:solidFill>
                          <a:latin typeface="Times New Roman"/>
                          <a:ea typeface="Times New Roman"/>
                          <a:cs typeface="Times New Roman"/>
                          <a:sym typeface="Times New Roman"/>
                        </a:rPr>
                        <a:t>YES</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488</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800" u="none" cap="none" strike="noStrike">
                          <a:solidFill>
                            <a:srgbClr val="000000"/>
                          </a:solidFill>
                          <a:latin typeface="Times New Roman"/>
                          <a:ea typeface="Times New Roman"/>
                          <a:cs typeface="Times New Roman"/>
                          <a:sym typeface="Times New Roman"/>
                        </a:rPr>
                        <a:t>YES</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472</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800" u="none" cap="none" strike="noStrike">
                          <a:solidFill>
                            <a:srgbClr val="000000"/>
                          </a:solidFill>
                          <a:latin typeface="Times New Roman"/>
                          <a:ea typeface="Times New Roman"/>
                          <a:cs typeface="Times New Roman"/>
                          <a:sym typeface="Times New Roman"/>
                        </a:rPr>
                        <a:t>YES</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510</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258</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800" u="none" cap="none" strike="noStrike">
                          <a:solidFill>
                            <a:srgbClr val="000000"/>
                          </a:solidFill>
                          <a:latin typeface="Times New Roman"/>
                          <a:ea typeface="Times New Roman"/>
                          <a:cs typeface="Times New Roman"/>
                          <a:sym typeface="Times New Roman"/>
                        </a:rPr>
                        <a:t>YES</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491</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37925">
                <a:tc rowSpan="7">
                  <a:txBody>
                    <a:bodyPr/>
                    <a:lstStyle/>
                    <a:p>
                      <a:pPr indent="0" lvl="0" marL="0" marR="0" rtl="0" algn="ctr">
                        <a:lnSpc>
                          <a:spcPct val="100000"/>
                        </a:lnSpc>
                        <a:spcBef>
                          <a:spcPts val="0"/>
                        </a:spcBef>
                        <a:spcAft>
                          <a:spcPts val="0"/>
                        </a:spcAft>
                        <a:buClr>
                          <a:srgbClr val="000000"/>
                        </a:buClr>
                        <a:buSzPts val="1000"/>
                        <a:buFont typeface="Arial"/>
                        <a:buNone/>
                      </a:pPr>
                      <a:r>
                        <a:rPr b="1" lang="es-PY" sz="1000" u="none" cap="none" strike="noStrike">
                          <a:latin typeface="Times New Roman"/>
                          <a:ea typeface="Times New Roman"/>
                          <a:cs typeface="Times New Roman"/>
                          <a:sym typeface="Times New Roman"/>
                        </a:rPr>
                        <a:t>LSE</a:t>
                      </a:r>
                      <a:endParaRPr b="1" sz="1000" u="none" cap="none" strike="noStrike">
                        <a:latin typeface="Times New Roman"/>
                        <a:ea typeface="Times New Roman"/>
                        <a:cs typeface="Times New Roman"/>
                        <a:sym typeface="Times New Roman"/>
                      </a:endParaRPr>
                    </a:p>
                  </a:txBody>
                  <a:tcPr marT="0" marB="0" marR="0" marL="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341</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49</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51</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399</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800" u="none" cap="none" strike="noStrike">
                          <a:solidFill>
                            <a:srgbClr val="000000"/>
                          </a:solidFill>
                          <a:latin typeface="Times New Roman"/>
                          <a:ea typeface="Times New Roman"/>
                          <a:cs typeface="Times New Roman"/>
                          <a:sym typeface="Times New Roman"/>
                        </a:rPr>
                        <a:t>YES</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413</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384</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400</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37925">
                <a:tc rowSpan="7">
                  <a:txBody>
                    <a:bodyPr/>
                    <a:lstStyle/>
                    <a:p>
                      <a:pPr indent="0" lvl="0" marL="0" marR="0" rtl="0" algn="ctr">
                        <a:lnSpc>
                          <a:spcPct val="100000"/>
                        </a:lnSpc>
                        <a:spcBef>
                          <a:spcPts val="0"/>
                        </a:spcBef>
                        <a:spcAft>
                          <a:spcPts val="0"/>
                        </a:spcAft>
                        <a:buClr>
                          <a:srgbClr val="000000"/>
                        </a:buClr>
                        <a:buSzPts val="1000"/>
                        <a:buFont typeface="Arial"/>
                        <a:buNone/>
                      </a:pPr>
                      <a:r>
                        <a:rPr b="1" lang="es-PY" sz="1000" u="none" cap="none" strike="noStrike">
                          <a:latin typeface="Times New Roman"/>
                          <a:ea typeface="Times New Roman"/>
                          <a:cs typeface="Times New Roman"/>
                          <a:sym typeface="Times New Roman"/>
                        </a:rPr>
                        <a:t>NUM</a:t>
                      </a:r>
                      <a:endParaRPr b="1" sz="1000" u="none" cap="none" strike="noStrike">
                        <a:latin typeface="Times New Roman"/>
                        <a:ea typeface="Times New Roman"/>
                        <a:cs typeface="Times New Roman"/>
                        <a:sym typeface="Times New Roman"/>
                      </a:endParaRPr>
                    </a:p>
                  </a:txBody>
                  <a:tcPr marT="0" marB="0" marR="0" marL="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357</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374</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395</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421</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367</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356</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7925">
                <a:tc vMerge="1"/>
                <a:tc>
                  <a:txBody>
                    <a:bodyPr/>
                    <a:lstStyle/>
                    <a:p>
                      <a:pPr indent="0" lvl="0" marL="0" marR="0" rtl="0" algn="ctr">
                        <a:lnSpc>
                          <a:spcPct val="100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378</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59150">
                <a:tc rowSpan="7">
                  <a:txBody>
                    <a:bodyPr/>
                    <a:lstStyle/>
                    <a:p>
                      <a:pPr indent="0" lvl="0" marL="0" marR="0" rtl="0" algn="ctr">
                        <a:lnSpc>
                          <a:spcPct val="115000"/>
                        </a:lnSpc>
                        <a:spcBef>
                          <a:spcPts val="0"/>
                        </a:spcBef>
                        <a:spcAft>
                          <a:spcPts val="0"/>
                        </a:spcAft>
                        <a:buClr>
                          <a:srgbClr val="000000"/>
                        </a:buClr>
                        <a:buSzPts val="1000"/>
                        <a:buFont typeface="Arial"/>
                        <a:buNone/>
                      </a:pPr>
                      <a:r>
                        <a:rPr b="1" lang="es-PY" sz="1000" u="none" cap="none" strike="noStrike">
                          <a:latin typeface="Times New Roman"/>
                          <a:ea typeface="Times New Roman"/>
                          <a:cs typeface="Times New Roman"/>
                          <a:sym typeface="Times New Roman"/>
                        </a:rPr>
                        <a:t>UC</a:t>
                      </a:r>
                      <a:endParaRPr b="1" sz="1000" u="none" cap="none" strike="noStrike">
                        <a:latin typeface="Times New Roman"/>
                        <a:ea typeface="Times New Roman"/>
                        <a:cs typeface="Times New Roman"/>
                        <a:sym typeface="Times New Roman"/>
                      </a:endParaRPr>
                    </a:p>
                  </a:txBody>
                  <a:tcPr marT="0" marB="0" marR="0" marL="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428</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800" u="none" cap="none" strike="noStrike">
                          <a:solidFill>
                            <a:srgbClr val="000000"/>
                          </a:solidFill>
                          <a:latin typeface="Times New Roman"/>
                          <a:ea typeface="Times New Roman"/>
                          <a:cs typeface="Times New Roman"/>
                          <a:sym typeface="Times New Roman"/>
                        </a:rPr>
                        <a:t>YES</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E1CD"/>
                    </a:solidFill>
                  </a:tcPr>
                </a:tc>
              </a:tr>
              <a:tr h="159150">
                <a:tc vMerge="1"/>
                <a:tc>
                  <a:txBody>
                    <a:bodyPr/>
                    <a:lstStyle/>
                    <a:p>
                      <a:pPr indent="0" lvl="0" marL="0" marR="0" rtl="0" algn="ctr">
                        <a:lnSpc>
                          <a:spcPct val="115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22</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9150">
                <a:tc vMerge="1"/>
                <a:tc>
                  <a:txBody>
                    <a:bodyPr/>
                    <a:lstStyle/>
                    <a:p>
                      <a:pPr indent="0" lvl="0" marL="0" marR="0" rtl="0" algn="ctr">
                        <a:lnSpc>
                          <a:spcPct val="115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406</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9150">
                <a:tc vMerge="1"/>
                <a:tc>
                  <a:txBody>
                    <a:bodyPr/>
                    <a:lstStyle/>
                    <a:p>
                      <a:pPr indent="0" lvl="0" marL="0" marR="0" rtl="0" algn="ctr">
                        <a:lnSpc>
                          <a:spcPct val="115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411</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9150">
                <a:tc vMerge="1"/>
                <a:tc>
                  <a:txBody>
                    <a:bodyPr/>
                    <a:lstStyle/>
                    <a:p>
                      <a:pPr indent="0" lvl="0" marL="0" marR="0" rtl="0" algn="ctr">
                        <a:lnSpc>
                          <a:spcPct val="115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402</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9150">
                <a:tc vMerge="1"/>
                <a:tc>
                  <a:txBody>
                    <a:bodyPr/>
                    <a:lstStyle/>
                    <a:p>
                      <a:pPr indent="0" lvl="0" marL="0" marR="0" rtl="0" algn="ctr">
                        <a:lnSpc>
                          <a:spcPct val="115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211</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es-PY" sz="800" u="none" cap="none" strike="noStrike">
                          <a:latin typeface="Times New Roman"/>
                          <a:ea typeface="Times New Roman"/>
                          <a:cs typeface="Times New Roman"/>
                          <a:sym typeface="Times New Roman"/>
                        </a:rPr>
                        <a:t>NO</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9150">
                <a:tc vMerge="1"/>
                <a:tc>
                  <a:txBody>
                    <a:bodyPr/>
                    <a:lstStyle/>
                    <a:p>
                      <a:pPr indent="0" lvl="0" marL="0" marR="0" rtl="0" algn="ctr">
                        <a:lnSpc>
                          <a:spcPct val="115000"/>
                        </a:lnSpc>
                        <a:spcBef>
                          <a:spcPts val="0"/>
                        </a:spcBef>
                        <a:spcAft>
                          <a:spcPts val="0"/>
                        </a:spcAft>
                        <a:buClr>
                          <a:srgbClr val="000000"/>
                        </a:buClr>
                        <a:buSzPts val="800"/>
                        <a:buFont typeface="Arial"/>
                        <a:buNone/>
                      </a:pPr>
                      <a:r>
                        <a:rPr lang="es-PY" sz="800" u="none" cap="none" strike="noStrike">
                          <a:latin typeface="Times New Roman"/>
                          <a:ea typeface="Times New Roman"/>
                          <a:cs typeface="Times New Roman"/>
                          <a:sym typeface="Times New Roman"/>
                        </a:rPr>
                        <a:t>433</a:t>
                      </a:r>
                      <a:endParaRPr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s-PY" sz="800" u="none" cap="none" strike="noStrike">
                          <a:solidFill>
                            <a:srgbClr val="000000"/>
                          </a:solidFill>
                          <a:latin typeface="Times New Roman"/>
                          <a:ea typeface="Times New Roman"/>
                          <a:cs typeface="Times New Roman"/>
                          <a:sym typeface="Times New Roman"/>
                        </a:rPr>
                        <a:t>YES</a:t>
                      </a:r>
                      <a:endParaRPr b="1" sz="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E1CD"/>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7" name="Shape 677"/>
        <p:cNvGrpSpPr/>
        <p:nvPr/>
      </p:nvGrpSpPr>
      <p:grpSpPr>
        <a:xfrm>
          <a:off x="0" y="0"/>
          <a:ext cx="0" cy="0"/>
          <a:chOff x="0" y="0"/>
          <a:chExt cx="0" cy="0"/>
        </a:xfrm>
      </p:grpSpPr>
      <p:sp>
        <p:nvSpPr>
          <p:cNvPr id="678" name="Google Shape;678;g297240163bf_0_894"/>
          <p:cNvSpPr txBox="1"/>
          <p:nvPr/>
        </p:nvSpPr>
        <p:spPr>
          <a:xfrm>
            <a:off x="396000" y="755273"/>
            <a:ext cx="5875200" cy="440700"/>
          </a:xfrm>
          <a:prstGeom prst="rect">
            <a:avLst/>
          </a:prstGeom>
          <a:noFill/>
          <a:ln>
            <a:noFill/>
          </a:ln>
        </p:spPr>
        <p:txBody>
          <a:bodyPr anchorCtr="0" anchor="ctr" bIns="91425" lIns="91425" spcFirstLastPara="1" rIns="91425" wrap="square" tIns="91425">
            <a:noAutofit/>
          </a:bodyPr>
          <a:lstStyle/>
          <a:p>
            <a:pPr indent="0" lvl="0" marL="0" marR="0" rtl="0" algn="l">
              <a:lnSpc>
                <a:spcPct val="80000"/>
              </a:lnSpc>
              <a:spcBef>
                <a:spcPts val="0"/>
              </a:spcBef>
              <a:spcAft>
                <a:spcPts val="0"/>
              </a:spcAft>
              <a:buSzPts val="770"/>
              <a:buNone/>
            </a:pPr>
            <a:r>
              <a:rPr b="1" lang="es-PY" sz="3114">
                <a:solidFill>
                  <a:srgbClr val="00A3B8"/>
                </a:solidFill>
              </a:rPr>
              <a:t>Lecciones Aprendidas 2</a:t>
            </a:r>
            <a:endParaRPr b="1" sz="3114">
              <a:solidFill>
                <a:srgbClr val="00A3B8"/>
              </a:solidFill>
            </a:endParaRPr>
          </a:p>
        </p:txBody>
      </p:sp>
      <p:pic>
        <p:nvPicPr>
          <p:cNvPr id="679" name="Google Shape;679;g297240163bf_0_894"/>
          <p:cNvPicPr preferRelativeResize="0"/>
          <p:nvPr/>
        </p:nvPicPr>
        <p:blipFill>
          <a:blip r:embed="rId4">
            <a:alphaModFix/>
          </a:blip>
          <a:stretch>
            <a:fillRect/>
          </a:stretch>
        </p:blipFill>
        <p:spPr>
          <a:xfrm>
            <a:off x="6750275" y="472263"/>
            <a:ext cx="1926525" cy="732075"/>
          </a:xfrm>
          <a:prstGeom prst="rect">
            <a:avLst/>
          </a:prstGeom>
          <a:noFill/>
          <a:ln>
            <a:noFill/>
          </a:ln>
        </p:spPr>
      </p:pic>
      <p:pic>
        <p:nvPicPr>
          <p:cNvPr id="680" name="Google Shape;680;g297240163bf_0_894"/>
          <p:cNvPicPr preferRelativeResize="0"/>
          <p:nvPr/>
        </p:nvPicPr>
        <p:blipFill>
          <a:blip r:embed="rId5">
            <a:alphaModFix/>
          </a:blip>
          <a:stretch>
            <a:fillRect/>
          </a:stretch>
        </p:blipFill>
        <p:spPr>
          <a:xfrm>
            <a:off x="-193920" y="669675"/>
            <a:ext cx="485627" cy="611900"/>
          </a:xfrm>
          <a:prstGeom prst="rect">
            <a:avLst/>
          </a:prstGeom>
          <a:noFill/>
          <a:ln>
            <a:noFill/>
          </a:ln>
        </p:spPr>
      </p:pic>
      <p:sp>
        <p:nvSpPr>
          <p:cNvPr id="681" name="Google Shape;681;g297240163bf_0_894"/>
          <p:cNvSpPr txBox="1"/>
          <p:nvPr>
            <p:ph idx="4294967295" type="body"/>
          </p:nvPr>
        </p:nvSpPr>
        <p:spPr>
          <a:xfrm>
            <a:off x="395999" y="1268413"/>
            <a:ext cx="8336100" cy="48111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720"/>
              </a:spcBef>
              <a:spcAft>
                <a:spcPts val="0"/>
              </a:spcAft>
              <a:buSzPts val="2400"/>
              <a:buChar char="●"/>
            </a:pPr>
            <a:r>
              <a:rPr lang="es-PY" sz="2400">
                <a:latin typeface="Arial"/>
                <a:ea typeface="Arial"/>
                <a:cs typeface="Arial"/>
                <a:sym typeface="Arial"/>
              </a:rPr>
              <a:t>Una correlación moderada entre los </a:t>
            </a:r>
            <a:r>
              <a:rPr b="1" lang="es-PY" sz="2400">
                <a:solidFill>
                  <a:srgbClr val="00A3B8"/>
                </a:solidFill>
                <a:latin typeface="Arial"/>
                <a:ea typeface="Arial"/>
                <a:cs typeface="Arial"/>
                <a:sym typeface="Arial"/>
              </a:rPr>
              <a:t>valores normativos</a:t>
            </a:r>
            <a:r>
              <a:rPr lang="es-PY" sz="2400">
                <a:latin typeface="Arial"/>
                <a:ea typeface="Arial"/>
                <a:cs typeface="Arial"/>
                <a:sym typeface="Arial"/>
              </a:rPr>
              <a:t> de los que hacen preguntas y </a:t>
            </a:r>
            <a:r>
              <a:rPr lang="es-PY" sz="2400">
                <a:latin typeface="Arial"/>
                <a:ea typeface="Arial"/>
                <a:cs typeface="Arial"/>
                <a:sym typeface="Arial"/>
              </a:rPr>
              <a:t>los mejores respondedores</a:t>
            </a:r>
            <a:endParaRPr sz="2400">
              <a:latin typeface="Arial"/>
              <a:ea typeface="Arial"/>
              <a:cs typeface="Arial"/>
              <a:sym typeface="Arial"/>
            </a:endParaRPr>
          </a:p>
          <a:p>
            <a:pPr indent="-381000" lvl="0" marL="457200" rtl="0" algn="l">
              <a:lnSpc>
                <a:spcPct val="100000"/>
              </a:lnSpc>
              <a:spcBef>
                <a:spcPts val="720"/>
              </a:spcBef>
              <a:spcAft>
                <a:spcPts val="0"/>
              </a:spcAft>
              <a:buSzPts val="2400"/>
              <a:buChar char="●"/>
            </a:pPr>
            <a:r>
              <a:rPr lang="es-PY" sz="2400">
                <a:latin typeface="Arial"/>
                <a:ea typeface="Arial"/>
                <a:cs typeface="Arial"/>
                <a:sym typeface="Arial"/>
              </a:rPr>
              <a:t>Intersección entre los perfiles de </a:t>
            </a:r>
            <a:r>
              <a:rPr b="1" lang="es-PY" sz="2400">
                <a:solidFill>
                  <a:srgbClr val="00A3B8"/>
                </a:solidFill>
                <a:latin typeface="Arial"/>
                <a:ea typeface="Arial"/>
                <a:cs typeface="Arial"/>
                <a:sym typeface="Arial"/>
              </a:rPr>
              <a:t>líderes</a:t>
            </a:r>
            <a:r>
              <a:rPr lang="es-PY" sz="2400">
                <a:latin typeface="Arial"/>
                <a:ea typeface="Arial"/>
                <a:cs typeface="Arial"/>
                <a:sym typeface="Arial"/>
              </a:rPr>
              <a:t> participativos y los </a:t>
            </a:r>
            <a:r>
              <a:rPr b="1" lang="es-PY" sz="2400">
                <a:solidFill>
                  <a:srgbClr val="00A3B8"/>
                </a:solidFill>
                <a:latin typeface="Arial"/>
                <a:ea typeface="Arial"/>
                <a:cs typeface="Arial"/>
                <a:sym typeface="Arial"/>
              </a:rPr>
              <a:t>mejores respondedores</a:t>
            </a:r>
            <a:endParaRPr b="1" sz="2400">
              <a:solidFill>
                <a:schemeClr val="accent1"/>
              </a:solidFill>
              <a:latin typeface="Arial"/>
              <a:ea typeface="Arial"/>
              <a:cs typeface="Arial"/>
              <a:sym typeface="Arial"/>
            </a:endParaRPr>
          </a:p>
          <a:p>
            <a:pPr indent="-381000" lvl="0" marL="457200" rtl="0" algn="l">
              <a:lnSpc>
                <a:spcPct val="100000"/>
              </a:lnSpc>
              <a:spcBef>
                <a:spcPts val="720"/>
              </a:spcBef>
              <a:spcAft>
                <a:spcPts val="0"/>
              </a:spcAft>
              <a:buSzPts val="2400"/>
              <a:buChar char="●"/>
            </a:pPr>
            <a:r>
              <a:rPr lang="es-PY" sz="2400">
                <a:latin typeface="Arial"/>
                <a:ea typeface="Arial"/>
                <a:cs typeface="Arial"/>
                <a:sym typeface="Arial"/>
              </a:rPr>
              <a:t>Vale la pena destacar que </a:t>
            </a:r>
            <a:r>
              <a:rPr b="1" lang="es-PY" sz="2400">
                <a:solidFill>
                  <a:srgbClr val="000099"/>
                </a:solidFill>
                <a:latin typeface="Arial"/>
                <a:ea typeface="Arial"/>
                <a:cs typeface="Arial"/>
                <a:sym typeface="Arial"/>
              </a:rPr>
              <a:t>modelar la diversidad sigue siendo complejo</a:t>
            </a:r>
            <a:endParaRPr b="1" sz="2400">
              <a:solidFill>
                <a:srgbClr val="000099"/>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5" name="Shape 685"/>
        <p:cNvGrpSpPr/>
        <p:nvPr/>
      </p:nvGrpSpPr>
      <p:grpSpPr>
        <a:xfrm>
          <a:off x="0" y="0"/>
          <a:ext cx="0" cy="0"/>
          <a:chOff x="0" y="0"/>
          <a:chExt cx="0" cy="0"/>
        </a:xfrm>
      </p:grpSpPr>
      <p:sp>
        <p:nvSpPr>
          <p:cNvPr id="686" name="Google Shape;686;g297240163bf_0_910"/>
          <p:cNvSpPr/>
          <p:nvPr/>
        </p:nvSpPr>
        <p:spPr>
          <a:xfrm>
            <a:off x="4605400" y="0"/>
            <a:ext cx="4538700" cy="5901900"/>
          </a:xfrm>
          <a:prstGeom prst="rect">
            <a:avLst/>
          </a:prstGeom>
          <a:solidFill>
            <a:srgbClr val="363F50"/>
          </a:solidFill>
          <a:ln cap="flat" cmpd="sng" w="9525">
            <a:solidFill>
              <a:srgbClr val="E2DADA"/>
            </a:solidFill>
            <a:prstDash val="solid"/>
            <a:round/>
            <a:headEnd len="sm" w="sm" type="none"/>
            <a:tailEnd len="sm" w="sm" type="none"/>
          </a:ln>
        </p:spPr>
        <p:txBody>
          <a:bodyPr anchorCtr="0" anchor="ctr" bIns="91425" lIns="91425" spcFirstLastPara="1" rIns="91425" wrap="square" tIns="91425">
            <a:noAutofit/>
          </a:bodyPr>
          <a:lstStyle/>
          <a:p>
            <a:pPr indent="0" lvl="0" marL="102870" rtl="0" algn="ctr">
              <a:spcBef>
                <a:spcPts val="880"/>
              </a:spcBef>
              <a:spcAft>
                <a:spcPts val="0"/>
              </a:spcAft>
              <a:buNone/>
            </a:pPr>
            <a:r>
              <a:rPr b="1" lang="es-PY" sz="3000">
                <a:solidFill>
                  <a:schemeClr val="lt1"/>
                </a:solidFill>
              </a:rPr>
              <a:t>Conclusiones</a:t>
            </a:r>
            <a:endParaRPr/>
          </a:p>
        </p:txBody>
      </p:sp>
      <p:pic>
        <p:nvPicPr>
          <p:cNvPr id="687" name="Google Shape;687;g297240163bf_0_910"/>
          <p:cNvPicPr preferRelativeResize="0"/>
          <p:nvPr/>
        </p:nvPicPr>
        <p:blipFill rotWithShape="1">
          <a:blip r:embed="rId4">
            <a:alphaModFix/>
          </a:blip>
          <a:srcRect b="0" l="0" r="13591" t="0"/>
          <a:stretch/>
        </p:blipFill>
        <p:spPr>
          <a:xfrm>
            <a:off x="5548173" y="713950"/>
            <a:ext cx="2653150" cy="1087175"/>
          </a:xfrm>
          <a:prstGeom prst="rect">
            <a:avLst/>
          </a:prstGeom>
          <a:noFill/>
          <a:ln>
            <a:noFill/>
          </a:ln>
        </p:spPr>
      </p:pic>
      <p:pic>
        <p:nvPicPr>
          <p:cNvPr id="688" name="Google Shape;688;g297240163bf_0_910"/>
          <p:cNvPicPr preferRelativeResize="0"/>
          <p:nvPr/>
        </p:nvPicPr>
        <p:blipFill rotWithShape="1">
          <a:blip r:embed="rId5">
            <a:alphaModFix/>
          </a:blip>
          <a:srcRect b="0" l="26789" r="26789" t="0"/>
          <a:stretch/>
        </p:blipFill>
        <p:spPr>
          <a:xfrm>
            <a:off x="0" y="379200"/>
            <a:ext cx="4605399"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2" name="Shape 692"/>
        <p:cNvGrpSpPr/>
        <p:nvPr/>
      </p:nvGrpSpPr>
      <p:grpSpPr>
        <a:xfrm>
          <a:off x="0" y="0"/>
          <a:ext cx="0" cy="0"/>
          <a:chOff x="0" y="0"/>
          <a:chExt cx="0" cy="0"/>
        </a:xfrm>
      </p:grpSpPr>
      <p:sp>
        <p:nvSpPr>
          <p:cNvPr id="693" name="Google Shape;693;g1ea81be7aeb_1_369"/>
          <p:cNvSpPr txBox="1"/>
          <p:nvPr/>
        </p:nvSpPr>
        <p:spPr>
          <a:xfrm>
            <a:off x="396000" y="755273"/>
            <a:ext cx="5875200" cy="44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s-PY" sz="2800">
                <a:solidFill>
                  <a:srgbClr val="00A3B8"/>
                </a:solidFill>
              </a:rPr>
              <a:t>Conclusiones</a:t>
            </a:r>
            <a:endParaRPr b="1" sz="3114">
              <a:solidFill>
                <a:srgbClr val="00A3B8"/>
              </a:solidFill>
            </a:endParaRPr>
          </a:p>
        </p:txBody>
      </p:sp>
      <p:pic>
        <p:nvPicPr>
          <p:cNvPr id="694" name="Google Shape;694;g1ea81be7aeb_1_369"/>
          <p:cNvPicPr preferRelativeResize="0"/>
          <p:nvPr/>
        </p:nvPicPr>
        <p:blipFill>
          <a:blip r:embed="rId4">
            <a:alphaModFix/>
          </a:blip>
          <a:stretch>
            <a:fillRect/>
          </a:stretch>
        </p:blipFill>
        <p:spPr>
          <a:xfrm>
            <a:off x="6750275" y="472263"/>
            <a:ext cx="1926525" cy="732075"/>
          </a:xfrm>
          <a:prstGeom prst="rect">
            <a:avLst/>
          </a:prstGeom>
          <a:noFill/>
          <a:ln>
            <a:noFill/>
          </a:ln>
        </p:spPr>
      </p:pic>
      <p:pic>
        <p:nvPicPr>
          <p:cNvPr id="695" name="Google Shape;695;g1ea81be7aeb_1_369"/>
          <p:cNvPicPr preferRelativeResize="0"/>
          <p:nvPr/>
        </p:nvPicPr>
        <p:blipFill>
          <a:blip r:embed="rId5">
            <a:alphaModFix/>
          </a:blip>
          <a:stretch>
            <a:fillRect/>
          </a:stretch>
        </p:blipFill>
        <p:spPr>
          <a:xfrm>
            <a:off x="-193920" y="669675"/>
            <a:ext cx="485627" cy="611900"/>
          </a:xfrm>
          <a:prstGeom prst="rect">
            <a:avLst/>
          </a:prstGeom>
          <a:noFill/>
          <a:ln>
            <a:noFill/>
          </a:ln>
        </p:spPr>
      </p:pic>
      <p:sp>
        <p:nvSpPr>
          <p:cNvPr id="696" name="Google Shape;696;g1ea81be7aeb_1_369"/>
          <p:cNvSpPr txBox="1"/>
          <p:nvPr>
            <p:ph idx="4294967295" type="body"/>
          </p:nvPr>
        </p:nvSpPr>
        <p:spPr>
          <a:xfrm>
            <a:off x="412512" y="2492411"/>
            <a:ext cx="8319000" cy="1873200"/>
          </a:xfrm>
          <a:prstGeom prst="rect">
            <a:avLst/>
          </a:prstGeom>
          <a:noFill/>
          <a:ln>
            <a:noFill/>
          </a:ln>
        </p:spPr>
        <p:txBody>
          <a:bodyPr anchorCtr="0" anchor="ctr" bIns="45700" lIns="91425" spcFirstLastPara="1" rIns="91425" wrap="square" tIns="45700">
            <a:spAutoFit/>
          </a:bodyPr>
          <a:lstStyle/>
          <a:p>
            <a:pPr indent="0" lvl="0" marL="457200" marR="0" rtl="0" algn="ctr">
              <a:lnSpc>
                <a:spcPct val="115000"/>
              </a:lnSpc>
              <a:spcBef>
                <a:spcPts val="1000"/>
              </a:spcBef>
              <a:spcAft>
                <a:spcPts val="0"/>
              </a:spcAft>
              <a:buSzPts val="1980"/>
              <a:buNone/>
            </a:pPr>
            <a:r>
              <a:rPr lang="es-PY" sz="2600">
                <a:latin typeface="Arial"/>
                <a:ea typeface="Arial"/>
                <a:cs typeface="Arial"/>
                <a:sym typeface="Arial"/>
              </a:rPr>
              <a:t>Encontrar </a:t>
            </a:r>
            <a:r>
              <a:rPr lang="es-PY" sz="2600">
                <a:latin typeface="Arial"/>
                <a:ea typeface="Arial"/>
                <a:cs typeface="Arial"/>
                <a:sym typeface="Arial"/>
              </a:rPr>
              <a:t>dimensiones</a:t>
            </a:r>
            <a:r>
              <a:rPr lang="es-PY" sz="2600">
                <a:latin typeface="Arial"/>
                <a:ea typeface="Arial"/>
                <a:cs typeface="Arial"/>
                <a:sym typeface="Arial"/>
              </a:rPr>
              <a:t> relevantes puede ser </a:t>
            </a:r>
            <a:r>
              <a:rPr lang="es-PY" sz="2600">
                <a:latin typeface="Arial"/>
                <a:ea typeface="Arial"/>
                <a:cs typeface="Arial"/>
                <a:sym typeface="Arial"/>
              </a:rPr>
              <a:t>útil para</a:t>
            </a:r>
            <a:r>
              <a:rPr lang="es-PY" sz="2600">
                <a:solidFill>
                  <a:schemeClr val="dk2"/>
                </a:solidFill>
                <a:latin typeface="Arial"/>
                <a:ea typeface="Arial"/>
                <a:cs typeface="Arial"/>
                <a:sym typeface="Arial"/>
              </a:rPr>
              <a:t> </a:t>
            </a:r>
            <a:r>
              <a:rPr b="1" lang="es-PY" sz="2600">
                <a:solidFill>
                  <a:schemeClr val="dk2"/>
                </a:solidFill>
                <a:latin typeface="Arial"/>
                <a:ea typeface="Arial"/>
                <a:cs typeface="Arial"/>
                <a:sym typeface="Arial"/>
              </a:rPr>
              <a:t>mejorar</a:t>
            </a:r>
            <a:r>
              <a:rPr b="1" lang="es-PY" sz="2600">
                <a:solidFill>
                  <a:schemeClr val="dk2"/>
                </a:solidFill>
                <a:latin typeface="Arial"/>
                <a:ea typeface="Arial"/>
                <a:cs typeface="Arial"/>
                <a:sym typeface="Arial"/>
              </a:rPr>
              <a:t> los algoritmos de </a:t>
            </a:r>
            <a:r>
              <a:rPr b="1" lang="es-PY" sz="2600">
                <a:solidFill>
                  <a:schemeClr val="dk2"/>
                </a:solidFill>
                <a:latin typeface="Arial"/>
                <a:ea typeface="Arial"/>
                <a:cs typeface="Arial"/>
                <a:sym typeface="Arial"/>
              </a:rPr>
              <a:t>recomendación</a:t>
            </a:r>
            <a:r>
              <a:rPr lang="es-PY" sz="2600">
                <a:solidFill>
                  <a:schemeClr val="dk2"/>
                </a:solidFill>
                <a:latin typeface="Arial"/>
                <a:ea typeface="Arial"/>
                <a:cs typeface="Arial"/>
                <a:sym typeface="Arial"/>
              </a:rPr>
              <a:t>, </a:t>
            </a:r>
            <a:r>
              <a:rPr lang="es-PY" sz="2600">
                <a:latin typeface="Arial"/>
                <a:ea typeface="Arial"/>
                <a:cs typeface="Arial"/>
                <a:sym typeface="Arial"/>
              </a:rPr>
              <a:t>complementando las </a:t>
            </a:r>
            <a:r>
              <a:rPr b="1" lang="es-PY" sz="2600">
                <a:solidFill>
                  <a:schemeClr val="dk2"/>
                </a:solidFill>
                <a:latin typeface="Arial"/>
                <a:ea typeface="Arial"/>
                <a:cs typeface="Arial"/>
                <a:sym typeface="Arial"/>
              </a:rPr>
              <a:t>habilidades</a:t>
            </a:r>
            <a:r>
              <a:rPr b="1" lang="es-PY" sz="2600">
                <a:latin typeface="Arial"/>
                <a:ea typeface="Arial"/>
                <a:cs typeface="Arial"/>
                <a:sym typeface="Arial"/>
              </a:rPr>
              <a:t> </a:t>
            </a:r>
            <a:r>
              <a:rPr lang="es-PY" sz="2600">
                <a:latin typeface="Arial"/>
                <a:ea typeface="Arial"/>
                <a:cs typeface="Arial"/>
                <a:sym typeface="Arial"/>
              </a:rPr>
              <a:t>y </a:t>
            </a:r>
            <a:r>
              <a:rPr b="1" lang="es-PY" sz="2600">
                <a:solidFill>
                  <a:schemeClr val="dk2"/>
                </a:solidFill>
                <a:latin typeface="Arial"/>
                <a:ea typeface="Arial"/>
                <a:cs typeface="Arial"/>
                <a:sym typeface="Arial"/>
              </a:rPr>
              <a:t>conocimientos </a:t>
            </a:r>
            <a:r>
              <a:rPr lang="es-PY" sz="2600">
                <a:latin typeface="Arial"/>
                <a:ea typeface="Arial"/>
                <a:cs typeface="Arial"/>
                <a:sym typeface="Arial"/>
              </a:rPr>
              <a:t>que permiten encontrar ayuda</a:t>
            </a:r>
            <a:endParaRPr sz="2600">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0" name="Shape 700"/>
        <p:cNvGrpSpPr/>
        <p:nvPr/>
      </p:nvGrpSpPr>
      <p:grpSpPr>
        <a:xfrm>
          <a:off x="0" y="0"/>
          <a:ext cx="0" cy="0"/>
          <a:chOff x="0" y="0"/>
          <a:chExt cx="0" cy="0"/>
        </a:xfrm>
      </p:grpSpPr>
      <p:sp>
        <p:nvSpPr>
          <p:cNvPr id="701" name="Google Shape;701;g1ea81be7aeb_1_381"/>
          <p:cNvSpPr txBox="1"/>
          <p:nvPr/>
        </p:nvSpPr>
        <p:spPr>
          <a:xfrm>
            <a:off x="396000" y="755273"/>
            <a:ext cx="5875200" cy="44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1400"/>
              <a:buNone/>
            </a:pPr>
            <a:r>
              <a:rPr b="1" lang="es-PY" sz="2800">
                <a:solidFill>
                  <a:srgbClr val="00A3B8"/>
                </a:solidFill>
              </a:rPr>
              <a:t>Conclusiones</a:t>
            </a:r>
            <a:endParaRPr b="1" sz="3114">
              <a:solidFill>
                <a:srgbClr val="00A3B8"/>
              </a:solidFill>
            </a:endParaRPr>
          </a:p>
        </p:txBody>
      </p:sp>
      <p:pic>
        <p:nvPicPr>
          <p:cNvPr id="702" name="Google Shape;702;g1ea81be7aeb_1_381"/>
          <p:cNvPicPr preferRelativeResize="0"/>
          <p:nvPr/>
        </p:nvPicPr>
        <p:blipFill>
          <a:blip r:embed="rId4">
            <a:alphaModFix/>
          </a:blip>
          <a:stretch>
            <a:fillRect/>
          </a:stretch>
        </p:blipFill>
        <p:spPr>
          <a:xfrm>
            <a:off x="6750275" y="472263"/>
            <a:ext cx="1926525" cy="732075"/>
          </a:xfrm>
          <a:prstGeom prst="rect">
            <a:avLst/>
          </a:prstGeom>
          <a:noFill/>
          <a:ln>
            <a:noFill/>
          </a:ln>
        </p:spPr>
      </p:pic>
      <p:pic>
        <p:nvPicPr>
          <p:cNvPr id="703" name="Google Shape;703;g1ea81be7aeb_1_381"/>
          <p:cNvPicPr preferRelativeResize="0"/>
          <p:nvPr/>
        </p:nvPicPr>
        <p:blipFill>
          <a:blip r:embed="rId5">
            <a:alphaModFix/>
          </a:blip>
          <a:stretch>
            <a:fillRect/>
          </a:stretch>
        </p:blipFill>
        <p:spPr>
          <a:xfrm>
            <a:off x="-193920" y="669675"/>
            <a:ext cx="485627" cy="611900"/>
          </a:xfrm>
          <a:prstGeom prst="rect">
            <a:avLst/>
          </a:prstGeom>
          <a:noFill/>
          <a:ln>
            <a:noFill/>
          </a:ln>
        </p:spPr>
      </p:pic>
      <p:sp>
        <p:nvSpPr>
          <p:cNvPr id="704" name="Google Shape;704;g1ea81be7aeb_1_381"/>
          <p:cNvSpPr txBox="1"/>
          <p:nvPr>
            <p:ph idx="4294967295" type="body"/>
          </p:nvPr>
        </p:nvSpPr>
        <p:spPr>
          <a:xfrm>
            <a:off x="468312" y="1681061"/>
            <a:ext cx="8319000" cy="3948600"/>
          </a:xfrm>
          <a:prstGeom prst="rect">
            <a:avLst/>
          </a:prstGeom>
          <a:noFill/>
          <a:ln>
            <a:noFill/>
          </a:ln>
        </p:spPr>
        <p:txBody>
          <a:bodyPr anchorCtr="0" anchor="ctr" bIns="45700" lIns="91425" spcFirstLastPara="1" rIns="91425" wrap="square" tIns="45700">
            <a:spAutoFit/>
          </a:bodyPr>
          <a:lstStyle/>
          <a:p>
            <a:pPr indent="0" lvl="0" marL="457200" rtl="0" algn="l">
              <a:lnSpc>
                <a:spcPct val="115000"/>
              </a:lnSpc>
              <a:spcBef>
                <a:spcPts val="1000"/>
              </a:spcBef>
              <a:spcAft>
                <a:spcPts val="0"/>
              </a:spcAft>
              <a:buSzPts val="1980"/>
              <a:buNone/>
            </a:pPr>
            <a:r>
              <a:rPr b="1" lang="es-PY" sz="2400">
                <a:solidFill>
                  <a:srgbClr val="00A3B6"/>
                </a:solidFill>
                <a:latin typeface="Arial"/>
                <a:ea typeface="Arial"/>
                <a:cs typeface="Arial"/>
                <a:sym typeface="Arial"/>
              </a:rPr>
              <a:t>La diversidad es muy compleja</a:t>
            </a:r>
            <a:r>
              <a:rPr lang="es-PY" sz="2400">
                <a:latin typeface="Arial"/>
                <a:ea typeface="Arial"/>
                <a:cs typeface="Arial"/>
                <a:sym typeface="Arial"/>
              </a:rPr>
              <a:t> de modelar y varía con el tiempo</a:t>
            </a:r>
            <a:endParaRPr sz="2400">
              <a:latin typeface="Arial"/>
              <a:ea typeface="Arial"/>
              <a:cs typeface="Arial"/>
              <a:sym typeface="Arial"/>
            </a:endParaRPr>
          </a:p>
          <a:p>
            <a:pPr indent="0" lvl="0" marL="457200" rtl="0" algn="l">
              <a:lnSpc>
                <a:spcPct val="115000"/>
              </a:lnSpc>
              <a:spcBef>
                <a:spcPts val="1000"/>
              </a:spcBef>
              <a:spcAft>
                <a:spcPts val="0"/>
              </a:spcAft>
              <a:buSzPts val="1980"/>
              <a:buNone/>
            </a:pPr>
            <a:r>
              <a:t/>
            </a:r>
            <a:endParaRPr sz="2400">
              <a:latin typeface="Arial"/>
              <a:ea typeface="Arial"/>
              <a:cs typeface="Arial"/>
              <a:sym typeface="Arial"/>
            </a:endParaRPr>
          </a:p>
          <a:p>
            <a:pPr indent="0" lvl="0" marL="457200" rtl="0" algn="l">
              <a:lnSpc>
                <a:spcPct val="115000"/>
              </a:lnSpc>
              <a:spcBef>
                <a:spcPts val="1000"/>
              </a:spcBef>
              <a:spcAft>
                <a:spcPts val="0"/>
              </a:spcAft>
              <a:buSzPts val="1980"/>
              <a:buNone/>
            </a:pPr>
            <a:r>
              <a:t/>
            </a:r>
            <a:endParaRPr sz="2400">
              <a:latin typeface="Arial"/>
              <a:ea typeface="Arial"/>
              <a:cs typeface="Arial"/>
              <a:sym typeface="Arial"/>
            </a:endParaRPr>
          </a:p>
          <a:p>
            <a:pPr indent="0" lvl="0" marL="457200" rtl="0" algn="l">
              <a:lnSpc>
                <a:spcPct val="115000"/>
              </a:lnSpc>
              <a:spcBef>
                <a:spcPts val="1000"/>
              </a:spcBef>
              <a:spcAft>
                <a:spcPts val="0"/>
              </a:spcAft>
              <a:buSzPts val="1980"/>
              <a:buNone/>
            </a:pPr>
            <a:r>
              <a:rPr b="1" lang="es-PY" sz="2400">
                <a:solidFill>
                  <a:srgbClr val="00A3B6"/>
                </a:solidFill>
                <a:latin typeface="Arial"/>
                <a:ea typeface="Arial"/>
                <a:cs typeface="Arial"/>
                <a:sym typeface="Arial"/>
              </a:rPr>
              <a:t>Un análisis adicional sobre el papel de la diversidad</a:t>
            </a:r>
            <a:r>
              <a:rPr b="1" lang="es-PY" sz="2400">
                <a:latin typeface="Arial"/>
                <a:ea typeface="Arial"/>
                <a:cs typeface="Arial"/>
                <a:sym typeface="Arial"/>
              </a:rPr>
              <a:t> </a:t>
            </a:r>
            <a:r>
              <a:rPr lang="es-PY" sz="2400">
                <a:latin typeface="Arial"/>
                <a:ea typeface="Arial"/>
                <a:cs typeface="Arial"/>
                <a:sym typeface="Arial"/>
              </a:rPr>
              <a:t>para mejorar las interacciones sociales mediadas por Internet en diferentes contextos</a:t>
            </a:r>
            <a:endParaRPr sz="2400">
              <a:latin typeface="Arial"/>
              <a:ea typeface="Arial"/>
              <a:cs typeface="Arial"/>
              <a:sym typeface="Arial"/>
            </a:endParaRPr>
          </a:p>
          <a:p>
            <a:pPr indent="0" lvl="0" marL="0" rtl="0" algn="l">
              <a:lnSpc>
                <a:spcPct val="115000"/>
              </a:lnSpc>
              <a:spcBef>
                <a:spcPts val="1000"/>
              </a:spcBef>
              <a:spcAft>
                <a:spcPts val="0"/>
              </a:spcAft>
              <a:buSzPts val="1980"/>
              <a:buNone/>
            </a:pPr>
            <a:r>
              <a:t/>
            </a:r>
            <a:endParaRPr sz="2400">
              <a:solidFill>
                <a:schemeClr val="dk1"/>
              </a:solidFill>
            </a:endParaRPr>
          </a:p>
        </p:txBody>
      </p:sp>
      <p:sp>
        <p:nvSpPr>
          <p:cNvPr id="705" name="Google Shape;705;g1ea81be7aeb_1_381"/>
          <p:cNvSpPr/>
          <p:nvPr/>
        </p:nvSpPr>
        <p:spPr>
          <a:xfrm>
            <a:off x="4144350" y="2720408"/>
            <a:ext cx="680700" cy="985200"/>
          </a:xfrm>
          <a:prstGeom prst="downArrow">
            <a:avLst>
              <a:gd fmla="val 50000" name="adj1"/>
              <a:gd fmla="val 50000" name="adj2"/>
            </a:avLst>
          </a:prstGeom>
          <a:solidFill>
            <a:srgbClr val="C1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297240163bf_0_586"/>
          <p:cNvSpPr txBox="1"/>
          <p:nvPr>
            <p:ph type="title"/>
          </p:nvPr>
        </p:nvSpPr>
        <p:spPr>
          <a:xfrm>
            <a:off x="5025400" y="2428297"/>
            <a:ext cx="3788100" cy="4034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es-PY"/>
              <a:t>¡Gracias!</a:t>
            </a:r>
            <a:endParaRPr/>
          </a:p>
          <a:p>
            <a:pPr indent="0" lvl="0" marL="0" rtl="0" algn="ctr">
              <a:lnSpc>
                <a:spcPct val="100000"/>
              </a:lnSpc>
              <a:spcBef>
                <a:spcPts val="0"/>
              </a:spcBef>
              <a:spcAft>
                <a:spcPts val="0"/>
              </a:spcAft>
              <a:buSzPts val="1100"/>
              <a:buNone/>
            </a:pPr>
            <a:r>
              <a:t/>
            </a:r>
            <a:endParaRPr/>
          </a:p>
          <a:p>
            <a:pPr indent="0" lvl="0" marL="0" rtl="0" algn="ctr">
              <a:lnSpc>
                <a:spcPct val="100000"/>
              </a:lnSpc>
              <a:spcBef>
                <a:spcPts val="0"/>
              </a:spcBef>
              <a:spcAft>
                <a:spcPts val="0"/>
              </a:spcAft>
              <a:buSzPts val="1100"/>
              <a:buNone/>
            </a:pPr>
            <a:r>
              <a:rPr lang="es-PY" sz="2500"/>
              <a:t>¿Preguntas?</a:t>
            </a:r>
            <a:endParaRPr sz="2500"/>
          </a:p>
          <a:p>
            <a:pPr indent="0" lvl="0" marL="0" rtl="0" algn="ctr">
              <a:lnSpc>
                <a:spcPct val="100000"/>
              </a:lnSpc>
              <a:spcBef>
                <a:spcPts val="0"/>
              </a:spcBef>
              <a:spcAft>
                <a:spcPts val="0"/>
              </a:spcAft>
              <a:buSzPts val="1100"/>
              <a:buNone/>
            </a:pPr>
            <a:r>
              <a:t/>
            </a:r>
            <a:endParaRPr sz="2500"/>
          </a:p>
          <a:p>
            <a:pPr indent="0" lvl="0" marL="0" rtl="0" algn="ctr">
              <a:lnSpc>
                <a:spcPct val="100000"/>
              </a:lnSpc>
              <a:spcBef>
                <a:spcPts val="0"/>
              </a:spcBef>
              <a:spcAft>
                <a:spcPts val="0"/>
              </a:spcAft>
              <a:buSzPts val="1100"/>
              <a:buNone/>
            </a:pPr>
            <a:r>
              <a:rPr lang="es-PY" sz="2300" u="sng">
                <a:solidFill>
                  <a:schemeClr val="hlink"/>
                </a:solidFill>
                <a:hlinkClick r:id="rId3"/>
              </a:rPr>
              <a:t>erik.wasmosy@uc.edu.py</a:t>
            </a:r>
            <a:endParaRPr sz="2300"/>
          </a:p>
        </p:txBody>
      </p:sp>
      <p:pic>
        <p:nvPicPr>
          <p:cNvPr id="711" name="Google Shape;711;g297240163bf_0_586"/>
          <p:cNvPicPr preferRelativeResize="0"/>
          <p:nvPr/>
        </p:nvPicPr>
        <p:blipFill rotWithShape="1">
          <a:blip r:embed="rId4">
            <a:alphaModFix/>
          </a:blip>
          <a:srcRect b="0" l="0" r="0" t="0"/>
          <a:stretch/>
        </p:blipFill>
        <p:spPr>
          <a:xfrm>
            <a:off x="721184" y="6117427"/>
            <a:ext cx="3397425" cy="508026"/>
          </a:xfrm>
          <a:prstGeom prst="rect">
            <a:avLst/>
          </a:prstGeom>
          <a:noFill/>
          <a:ln>
            <a:noFill/>
          </a:ln>
        </p:spPr>
      </p:pic>
      <p:pic>
        <p:nvPicPr>
          <p:cNvPr id="712" name="Google Shape;712;g297240163bf_0_586"/>
          <p:cNvPicPr preferRelativeResize="0"/>
          <p:nvPr/>
        </p:nvPicPr>
        <p:blipFill rotWithShape="1">
          <a:blip r:embed="rId5">
            <a:alphaModFix/>
          </a:blip>
          <a:srcRect b="0" l="0" r="0" t="0"/>
          <a:stretch/>
        </p:blipFill>
        <p:spPr>
          <a:xfrm>
            <a:off x="0" y="100984"/>
            <a:ext cx="2508379" cy="831893"/>
          </a:xfrm>
          <a:prstGeom prst="rect">
            <a:avLst/>
          </a:prstGeom>
          <a:noFill/>
          <a:ln>
            <a:noFill/>
          </a:ln>
        </p:spPr>
      </p:pic>
      <p:pic>
        <p:nvPicPr>
          <p:cNvPr id="713" name="Google Shape;713;g297240163bf_0_586"/>
          <p:cNvPicPr preferRelativeResize="0"/>
          <p:nvPr/>
        </p:nvPicPr>
        <p:blipFill rotWithShape="1">
          <a:blip r:embed="rId6">
            <a:alphaModFix/>
          </a:blip>
          <a:srcRect b="0" l="0" r="0" t="0"/>
          <a:stretch/>
        </p:blipFill>
        <p:spPr>
          <a:xfrm>
            <a:off x="367817" y="2001904"/>
            <a:ext cx="437433" cy="2824126"/>
          </a:xfrm>
          <a:prstGeom prst="rect">
            <a:avLst/>
          </a:prstGeom>
          <a:noFill/>
          <a:ln>
            <a:noFill/>
          </a:ln>
        </p:spPr>
      </p:pic>
      <p:sp>
        <p:nvSpPr>
          <p:cNvPr id="714" name="Google Shape;714;g297240163bf_0_586"/>
          <p:cNvSpPr txBox="1"/>
          <p:nvPr/>
        </p:nvSpPr>
        <p:spPr>
          <a:xfrm>
            <a:off x="767945" y="2105853"/>
            <a:ext cx="3480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PY" sz="1800" u="none" cap="none" strike="noStrike">
                <a:solidFill>
                  <a:srgbClr val="000000"/>
                </a:solidFill>
                <a:latin typeface="Arial"/>
                <a:ea typeface="Arial"/>
                <a:cs typeface="Arial"/>
                <a:sym typeface="Arial"/>
              </a:rPr>
              <a:t>Website </a:t>
            </a:r>
            <a:r>
              <a:rPr b="0" i="0" lang="es-PY" sz="1800" u="sng" cap="none" strike="noStrike">
                <a:solidFill>
                  <a:srgbClr val="000000"/>
                </a:solidFill>
                <a:latin typeface="Arial"/>
                <a:ea typeface="Arial"/>
                <a:cs typeface="Arial"/>
                <a:sym typeface="Arial"/>
                <a:hlinkClick r:id="rId7">
                  <a:extLst>
                    <a:ext uri="{A12FA001-AC4F-418D-AE19-62706E023703}">
                      <ahyp:hlinkClr val="tx"/>
                    </a:ext>
                  </a:extLst>
                </a:hlinkClick>
              </a:rPr>
              <a:t>www.internetofus.eu</a:t>
            </a:r>
            <a:endParaRPr b="0" i="0" sz="1800" u="none" cap="none" strike="noStrike">
              <a:solidFill>
                <a:srgbClr val="000000"/>
              </a:solidFill>
              <a:latin typeface="Arial"/>
              <a:ea typeface="Arial"/>
              <a:cs typeface="Arial"/>
              <a:sym typeface="Arial"/>
            </a:endParaRPr>
          </a:p>
        </p:txBody>
      </p:sp>
      <p:sp>
        <p:nvSpPr>
          <p:cNvPr id="715" name="Google Shape;715;g297240163bf_0_586"/>
          <p:cNvSpPr txBox="1"/>
          <p:nvPr/>
        </p:nvSpPr>
        <p:spPr>
          <a:xfrm>
            <a:off x="767945" y="3222381"/>
            <a:ext cx="31659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PY" sz="1800" u="none" cap="none" strike="noStrike">
                <a:solidFill>
                  <a:srgbClr val="000000"/>
                </a:solidFill>
                <a:latin typeface="Arial"/>
                <a:ea typeface="Arial"/>
                <a:cs typeface="Arial"/>
                <a:sym typeface="Arial"/>
              </a:rPr>
              <a:t>Email   </a:t>
            </a:r>
            <a:r>
              <a:rPr b="0" i="0" lang="es-PY" sz="1800" u="sng" cap="none" strike="noStrike">
                <a:solidFill>
                  <a:srgbClr val="000000"/>
                </a:solidFill>
                <a:latin typeface="Arial"/>
                <a:ea typeface="Arial"/>
                <a:cs typeface="Arial"/>
                <a:sym typeface="Arial"/>
                <a:hlinkClick r:id="rId8">
                  <a:extLst>
                    <a:ext uri="{A12FA001-AC4F-418D-AE19-62706E023703}">
                      <ahyp:hlinkClr val="tx"/>
                    </a:ext>
                  </a:extLst>
                </a:hlinkClick>
              </a:rPr>
              <a:t>info@internetofus.eu</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716" name="Google Shape;716;g297240163bf_0_586"/>
          <p:cNvSpPr txBox="1"/>
          <p:nvPr/>
        </p:nvSpPr>
        <p:spPr>
          <a:xfrm>
            <a:off x="767945" y="4426383"/>
            <a:ext cx="3081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PY" sz="1800" u="none" cap="none" strike="noStrike">
                <a:solidFill>
                  <a:srgbClr val="000000"/>
                </a:solidFill>
                <a:latin typeface="Arial"/>
                <a:ea typeface="Arial"/>
                <a:cs typeface="Arial"/>
                <a:sym typeface="Arial"/>
              </a:rPr>
              <a:t>Twitter </a:t>
            </a:r>
            <a:r>
              <a:rPr b="0" i="0" lang="es-PY" sz="1800" u="sng" cap="none" strike="noStrike">
                <a:solidFill>
                  <a:srgbClr val="00A3B8"/>
                </a:solidFill>
                <a:latin typeface="Arial"/>
                <a:ea typeface="Arial"/>
                <a:cs typeface="Arial"/>
                <a:sym typeface="Arial"/>
              </a:rPr>
              <a:t>@WeNetProject</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0" name="Shape 720"/>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4" name="Shape 724"/>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7" name="Shape 217"/>
        <p:cNvGrpSpPr/>
        <p:nvPr/>
      </p:nvGrpSpPr>
      <p:grpSpPr>
        <a:xfrm>
          <a:off x="0" y="0"/>
          <a:ext cx="0" cy="0"/>
          <a:chOff x="0" y="0"/>
          <a:chExt cx="0" cy="0"/>
        </a:xfrm>
      </p:grpSpPr>
      <p:pic>
        <p:nvPicPr>
          <p:cNvPr id="218" name="Google Shape;218;g297240163bf_0_946"/>
          <p:cNvPicPr preferRelativeResize="0"/>
          <p:nvPr/>
        </p:nvPicPr>
        <p:blipFill>
          <a:blip r:embed="rId4">
            <a:alphaModFix/>
          </a:blip>
          <a:stretch>
            <a:fillRect/>
          </a:stretch>
        </p:blipFill>
        <p:spPr>
          <a:xfrm>
            <a:off x="0" y="1418575"/>
            <a:ext cx="9144003" cy="5143501"/>
          </a:xfrm>
          <a:prstGeom prst="rect">
            <a:avLst/>
          </a:prstGeom>
          <a:noFill/>
          <a:ln>
            <a:noFill/>
          </a:ln>
        </p:spPr>
      </p:pic>
      <p:sp>
        <p:nvSpPr>
          <p:cNvPr id="219" name="Google Shape;219;g297240163bf_0_946"/>
          <p:cNvSpPr txBox="1"/>
          <p:nvPr/>
        </p:nvSpPr>
        <p:spPr>
          <a:xfrm>
            <a:off x="2390225" y="4208950"/>
            <a:ext cx="1627500" cy="283500"/>
          </a:xfrm>
          <a:prstGeom prst="rect">
            <a:avLst/>
          </a:prstGeom>
          <a:noFill/>
          <a:ln>
            <a:noFill/>
          </a:ln>
        </p:spPr>
        <p:txBody>
          <a:bodyPr anchorCtr="0" anchor="t" bIns="45700" lIns="91425" spcFirstLastPara="1" rIns="91425" wrap="square" tIns="45700">
            <a:noAutofit/>
          </a:bodyPr>
          <a:lstStyle/>
          <a:p>
            <a:pPr indent="0" lvl="0" marL="0" rtl="0" algn="ctr">
              <a:spcBef>
                <a:spcPts val="440"/>
              </a:spcBef>
              <a:spcAft>
                <a:spcPts val="0"/>
              </a:spcAft>
              <a:buNone/>
            </a:pPr>
            <a:r>
              <a:rPr b="1" lang="es-PY">
                <a:solidFill>
                  <a:srgbClr val="363E50"/>
                </a:solidFill>
              </a:rPr>
              <a:t>Luca Cernuzzi</a:t>
            </a:r>
            <a:endParaRPr b="1">
              <a:solidFill>
                <a:srgbClr val="363E50"/>
              </a:solidFill>
            </a:endParaRPr>
          </a:p>
        </p:txBody>
      </p:sp>
      <p:pic>
        <p:nvPicPr>
          <p:cNvPr id="220" name="Google Shape;220;g297240163bf_0_946"/>
          <p:cNvPicPr preferRelativeResize="0"/>
          <p:nvPr/>
        </p:nvPicPr>
        <p:blipFill rotWithShape="1">
          <a:blip r:embed="rId5">
            <a:alphaModFix/>
          </a:blip>
          <a:srcRect b="0" l="0" r="0" t="0"/>
          <a:stretch/>
        </p:blipFill>
        <p:spPr>
          <a:xfrm>
            <a:off x="2638050" y="3163500"/>
            <a:ext cx="1131860" cy="1045350"/>
          </a:xfrm>
          <a:prstGeom prst="rect">
            <a:avLst/>
          </a:prstGeom>
          <a:noFill/>
          <a:ln>
            <a:noFill/>
          </a:ln>
        </p:spPr>
      </p:pic>
      <p:sp>
        <p:nvSpPr>
          <p:cNvPr id="221" name="Google Shape;221;g297240163bf_0_946"/>
          <p:cNvSpPr txBox="1"/>
          <p:nvPr/>
        </p:nvSpPr>
        <p:spPr>
          <a:xfrm>
            <a:off x="4948675" y="4150600"/>
            <a:ext cx="1371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440"/>
              </a:spcBef>
              <a:spcAft>
                <a:spcPts val="0"/>
              </a:spcAft>
              <a:buClr>
                <a:srgbClr val="000000"/>
              </a:buClr>
              <a:buSzPts val="1400"/>
              <a:buFont typeface="Arial"/>
              <a:buNone/>
            </a:pPr>
            <a:r>
              <a:rPr b="1" i="0" lang="es-PY" sz="1400" u="none" cap="none" strike="noStrike">
                <a:solidFill>
                  <a:srgbClr val="363E50"/>
                </a:solidFill>
                <a:latin typeface="Arial"/>
                <a:ea typeface="Arial"/>
                <a:cs typeface="Arial"/>
                <a:sym typeface="Arial"/>
              </a:rPr>
              <a:t>Alethia Hume</a:t>
            </a:r>
            <a:endParaRPr b="0" i="0" sz="1400" u="none" cap="none" strike="noStrike">
              <a:solidFill>
                <a:srgbClr val="000000"/>
              </a:solidFill>
              <a:latin typeface="Arial"/>
              <a:ea typeface="Arial"/>
              <a:cs typeface="Arial"/>
              <a:sym typeface="Arial"/>
            </a:endParaRPr>
          </a:p>
        </p:txBody>
      </p:sp>
      <p:pic>
        <p:nvPicPr>
          <p:cNvPr id="222" name="Google Shape;222;g297240163bf_0_946"/>
          <p:cNvPicPr preferRelativeResize="0"/>
          <p:nvPr/>
        </p:nvPicPr>
        <p:blipFill rotWithShape="1">
          <a:blip r:embed="rId6">
            <a:alphaModFix/>
          </a:blip>
          <a:srcRect b="0" l="0" r="0" t="0"/>
          <a:stretch/>
        </p:blipFill>
        <p:spPr>
          <a:xfrm>
            <a:off x="5150875" y="3163508"/>
            <a:ext cx="966601" cy="1045341"/>
          </a:xfrm>
          <a:prstGeom prst="rect">
            <a:avLst/>
          </a:prstGeom>
          <a:noFill/>
          <a:ln>
            <a:noFill/>
          </a:ln>
        </p:spPr>
      </p:pic>
      <p:sp>
        <p:nvSpPr>
          <p:cNvPr id="223" name="Google Shape;223;g297240163bf_0_946"/>
          <p:cNvSpPr txBox="1"/>
          <p:nvPr/>
        </p:nvSpPr>
        <p:spPr>
          <a:xfrm>
            <a:off x="342900" y="5598400"/>
            <a:ext cx="1371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440"/>
              </a:spcBef>
              <a:spcAft>
                <a:spcPts val="0"/>
              </a:spcAft>
              <a:buClr>
                <a:srgbClr val="000000"/>
              </a:buClr>
              <a:buSzPts val="1400"/>
              <a:buFont typeface="Arial"/>
              <a:buNone/>
            </a:pPr>
            <a:r>
              <a:rPr b="1" i="0" lang="es-PY" sz="1400" u="none" cap="none" strike="noStrike">
                <a:solidFill>
                  <a:srgbClr val="363E50"/>
                </a:solidFill>
                <a:latin typeface="Arial"/>
                <a:ea typeface="Arial"/>
                <a:cs typeface="Arial"/>
                <a:sym typeface="Arial"/>
              </a:rPr>
              <a:t>José Luis Zarza</a:t>
            </a:r>
            <a:endParaRPr b="0" i="0" sz="1400" u="none" cap="none" strike="noStrike">
              <a:solidFill>
                <a:srgbClr val="000000"/>
              </a:solidFill>
              <a:latin typeface="Arial"/>
              <a:ea typeface="Arial"/>
              <a:cs typeface="Arial"/>
              <a:sym typeface="Arial"/>
            </a:endParaRPr>
          </a:p>
        </p:txBody>
      </p:sp>
      <p:sp>
        <p:nvSpPr>
          <p:cNvPr id="224" name="Google Shape;224;g297240163bf_0_946"/>
          <p:cNvSpPr txBox="1"/>
          <p:nvPr/>
        </p:nvSpPr>
        <p:spPr>
          <a:xfrm>
            <a:off x="1490975" y="5598400"/>
            <a:ext cx="1137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440"/>
              </a:spcBef>
              <a:spcAft>
                <a:spcPts val="0"/>
              </a:spcAft>
              <a:buClr>
                <a:srgbClr val="000000"/>
              </a:buClr>
              <a:buSzPts val="1400"/>
              <a:buFont typeface="Arial"/>
              <a:buNone/>
            </a:pPr>
            <a:r>
              <a:rPr b="1" i="0" lang="es-PY" sz="1400" u="none" cap="none" strike="noStrike">
                <a:solidFill>
                  <a:srgbClr val="363E50"/>
                </a:solidFill>
                <a:latin typeface="Arial"/>
                <a:ea typeface="Arial"/>
                <a:cs typeface="Arial"/>
                <a:sym typeface="Arial"/>
              </a:rPr>
              <a:t>Noemí Pavón</a:t>
            </a:r>
            <a:endParaRPr b="0" i="0" sz="1400" u="none" cap="none" strike="noStrike">
              <a:solidFill>
                <a:srgbClr val="000000"/>
              </a:solidFill>
              <a:latin typeface="Arial"/>
              <a:ea typeface="Arial"/>
              <a:cs typeface="Arial"/>
              <a:sym typeface="Arial"/>
            </a:endParaRPr>
          </a:p>
        </p:txBody>
      </p:sp>
      <p:sp>
        <p:nvSpPr>
          <p:cNvPr id="225" name="Google Shape;225;g297240163bf_0_946"/>
          <p:cNvSpPr txBox="1"/>
          <p:nvPr/>
        </p:nvSpPr>
        <p:spPr>
          <a:xfrm>
            <a:off x="2817125" y="5590925"/>
            <a:ext cx="9666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440"/>
              </a:spcBef>
              <a:spcAft>
                <a:spcPts val="0"/>
              </a:spcAft>
              <a:buClr>
                <a:srgbClr val="000000"/>
              </a:buClr>
              <a:buSzPts val="1400"/>
              <a:buFont typeface="Arial"/>
              <a:buNone/>
            </a:pPr>
            <a:r>
              <a:rPr b="1" i="0" lang="es-PY" sz="1400" u="none" cap="none" strike="noStrike">
                <a:solidFill>
                  <a:srgbClr val="363E50"/>
                </a:solidFill>
                <a:latin typeface="Arial"/>
                <a:ea typeface="Arial"/>
                <a:cs typeface="Arial"/>
                <a:sym typeface="Arial"/>
              </a:rPr>
              <a:t>Matías Irala</a:t>
            </a:r>
            <a:endParaRPr b="0" i="0" sz="1400" u="none" cap="none" strike="noStrike">
              <a:solidFill>
                <a:srgbClr val="000000"/>
              </a:solidFill>
              <a:latin typeface="Arial"/>
              <a:ea typeface="Arial"/>
              <a:cs typeface="Arial"/>
              <a:sym typeface="Arial"/>
            </a:endParaRPr>
          </a:p>
        </p:txBody>
      </p:sp>
      <p:sp>
        <p:nvSpPr>
          <p:cNvPr id="226" name="Google Shape;226;g297240163bf_0_946"/>
          <p:cNvSpPr txBox="1"/>
          <p:nvPr/>
        </p:nvSpPr>
        <p:spPr>
          <a:xfrm>
            <a:off x="4857925" y="5598400"/>
            <a:ext cx="8586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440"/>
              </a:spcBef>
              <a:spcAft>
                <a:spcPts val="0"/>
              </a:spcAft>
              <a:buClr>
                <a:srgbClr val="000000"/>
              </a:buClr>
              <a:buSzPts val="1400"/>
              <a:buFont typeface="Arial"/>
              <a:buNone/>
            </a:pPr>
            <a:r>
              <a:rPr b="1" i="0" lang="es-PY" sz="1400" u="none" cap="none" strike="noStrike">
                <a:solidFill>
                  <a:srgbClr val="363E50"/>
                </a:solidFill>
                <a:latin typeface="Arial"/>
                <a:ea typeface="Arial"/>
                <a:cs typeface="Arial"/>
                <a:sym typeface="Arial"/>
              </a:rPr>
              <a:t>Ana De Souza</a:t>
            </a:r>
            <a:endParaRPr b="0" i="0" sz="1400" u="none" cap="none" strike="noStrike">
              <a:solidFill>
                <a:srgbClr val="000000"/>
              </a:solidFill>
              <a:latin typeface="Arial"/>
              <a:ea typeface="Arial"/>
              <a:cs typeface="Arial"/>
              <a:sym typeface="Arial"/>
            </a:endParaRPr>
          </a:p>
        </p:txBody>
      </p:sp>
      <p:sp>
        <p:nvSpPr>
          <p:cNvPr id="227" name="Google Shape;227;g297240163bf_0_946"/>
          <p:cNvSpPr txBox="1"/>
          <p:nvPr/>
        </p:nvSpPr>
        <p:spPr>
          <a:xfrm>
            <a:off x="5619325" y="5590925"/>
            <a:ext cx="1137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440"/>
              </a:spcBef>
              <a:spcAft>
                <a:spcPts val="0"/>
              </a:spcAft>
              <a:buClr>
                <a:srgbClr val="000000"/>
              </a:buClr>
              <a:buSzPts val="1400"/>
              <a:buFont typeface="Arial"/>
              <a:buNone/>
            </a:pPr>
            <a:r>
              <a:rPr b="1" i="0" lang="es-PY" sz="1400" u="none" cap="none" strike="noStrike">
                <a:solidFill>
                  <a:srgbClr val="363E50"/>
                </a:solidFill>
                <a:latin typeface="Arial"/>
                <a:ea typeface="Arial"/>
                <a:cs typeface="Arial"/>
                <a:sym typeface="Arial"/>
              </a:rPr>
              <a:t>Laura Achón</a:t>
            </a:r>
            <a:endParaRPr b="0" i="0" sz="1400" u="none" cap="none" strike="noStrike">
              <a:solidFill>
                <a:srgbClr val="000000"/>
              </a:solidFill>
              <a:latin typeface="Arial"/>
              <a:ea typeface="Arial"/>
              <a:cs typeface="Arial"/>
              <a:sym typeface="Arial"/>
            </a:endParaRPr>
          </a:p>
        </p:txBody>
      </p:sp>
      <p:pic>
        <p:nvPicPr>
          <p:cNvPr id="228" name="Google Shape;228;g297240163bf_0_946"/>
          <p:cNvPicPr preferRelativeResize="0"/>
          <p:nvPr/>
        </p:nvPicPr>
        <p:blipFill rotWithShape="1">
          <a:blip r:embed="rId7">
            <a:alphaModFix/>
          </a:blip>
          <a:srcRect b="0" l="0" r="0" t="0"/>
          <a:stretch/>
        </p:blipFill>
        <p:spPr>
          <a:xfrm>
            <a:off x="583425" y="4693150"/>
            <a:ext cx="777010" cy="928625"/>
          </a:xfrm>
          <a:prstGeom prst="rect">
            <a:avLst/>
          </a:prstGeom>
          <a:noFill/>
          <a:ln>
            <a:noFill/>
          </a:ln>
        </p:spPr>
      </p:pic>
      <p:pic>
        <p:nvPicPr>
          <p:cNvPr id="229" name="Google Shape;229;g297240163bf_0_946"/>
          <p:cNvPicPr preferRelativeResize="0"/>
          <p:nvPr/>
        </p:nvPicPr>
        <p:blipFill rotWithShape="1">
          <a:blip r:embed="rId8">
            <a:alphaModFix/>
          </a:blip>
          <a:srcRect b="0" l="0" r="0" t="0"/>
          <a:stretch/>
        </p:blipFill>
        <p:spPr>
          <a:xfrm>
            <a:off x="1558225" y="4693163"/>
            <a:ext cx="1137300" cy="928600"/>
          </a:xfrm>
          <a:prstGeom prst="rect">
            <a:avLst/>
          </a:prstGeom>
          <a:noFill/>
          <a:ln>
            <a:noFill/>
          </a:ln>
        </p:spPr>
      </p:pic>
      <p:sp>
        <p:nvSpPr>
          <p:cNvPr id="230" name="Google Shape;230;g297240163bf_0_946"/>
          <p:cNvSpPr txBox="1"/>
          <p:nvPr/>
        </p:nvSpPr>
        <p:spPr>
          <a:xfrm>
            <a:off x="3579125" y="5590925"/>
            <a:ext cx="1371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440"/>
              </a:spcBef>
              <a:spcAft>
                <a:spcPts val="0"/>
              </a:spcAft>
              <a:buClr>
                <a:srgbClr val="000000"/>
              </a:buClr>
              <a:buSzPts val="1400"/>
              <a:buFont typeface="Arial"/>
              <a:buNone/>
            </a:pPr>
            <a:r>
              <a:rPr b="1" i="0" lang="es-PY" sz="1400" u="none" cap="none" strike="noStrike">
                <a:solidFill>
                  <a:srgbClr val="363E50"/>
                </a:solidFill>
                <a:latin typeface="Arial"/>
                <a:ea typeface="Arial"/>
                <a:cs typeface="Arial"/>
                <a:sym typeface="Arial"/>
              </a:rPr>
              <a:t>Andrea Mercado</a:t>
            </a:r>
            <a:endParaRPr b="0" i="0" sz="1400" u="none" cap="none" strike="noStrike">
              <a:solidFill>
                <a:srgbClr val="000000"/>
              </a:solidFill>
              <a:latin typeface="Arial"/>
              <a:ea typeface="Arial"/>
              <a:cs typeface="Arial"/>
              <a:sym typeface="Arial"/>
            </a:endParaRPr>
          </a:p>
        </p:txBody>
      </p:sp>
      <p:pic>
        <p:nvPicPr>
          <p:cNvPr id="231" name="Google Shape;231;g297240163bf_0_946"/>
          <p:cNvPicPr preferRelativeResize="0"/>
          <p:nvPr/>
        </p:nvPicPr>
        <p:blipFill rotWithShape="1">
          <a:blip r:embed="rId9">
            <a:alphaModFix/>
          </a:blip>
          <a:srcRect b="0" l="0" r="0" t="0"/>
          <a:stretch/>
        </p:blipFill>
        <p:spPr>
          <a:xfrm>
            <a:off x="3961669" y="4728575"/>
            <a:ext cx="688169" cy="950550"/>
          </a:xfrm>
          <a:prstGeom prst="rect">
            <a:avLst/>
          </a:prstGeom>
          <a:noFill/>
          <a:ln>
            <a:noFill/>
          </a:ln>
        </p:spPr>
      </p:pic>
      <p:pic>
        <p:nvPicPr>
          <p:cNvPr id="232" name="Google Shape;232;g297240163bf_0_946"/>
          <p:cNvPicPr preferRelativeResize="0"/>
          <p:nvPr/>
        </p:nvPicPr>
        <p:blipFill rotWithShape="1">
          <a:blip r:embed="rId10">
            <a:alphaModFix/>
          </a:blip>
          <a:srcRect b="0" l="0" r="0" t="0"/>
          <a:stretch/>
        </p:blipFill>
        <p:spPr>
          <a:xfrm>
            <a:off x="2898025" y="4725312"/>
            <a:ext cx="858675" cy="864350"/>
          </a:xfrm>
          <a:prstGeom prst="rect">
            <a:avLst/>
          </a:prstGeom>
          <a:noFill/>
          <a:ln>
            <a:noFill/>
          </a:ln>
        </p:spPr>
      </p:pic>
      <p:pic>
        <p:nvPicPr>
          <p:cNvPr id="233" name="Google Shape;233;g297240163bf_0_946"/>
          <p:cNvPicPr preferRelativeResize="0"/>
          <p:nvPr/>
        </p:nvPicPr>
        <p:blipFill rotWithShape="1">
          <a:blip r:embed="rId11">
            <a:alphaModFix/>
          </a:blip>
          <a:srcRect b="0" l="0" r="0" t="0"/>
          <a:stretch/>
        </p:blipFill>
        <p:spPr>
          <a:xfrm>
            <a:off x="5884721" y="4631800"/>
            <a:ext cx="587986" cy="1045352"/>
          </a:xfrm>
          <a:prstGeom prst="rect">
            <a:avLst/>
          </a:prstGeom>
          <a:noFill/>
          <a:ln>
            <a:noFill/>
          </a:ln>
        </p:spPr>
      </p:pic>
      <p:pic>
        <p:nvPicPr>
          <p:cNvPr id="234" name="Google Shape;234;g297240163bf_0_946"/>
          <p:cNvPicPr preferRelativeResize="0"/>
          <p:nvPr/>
        </p:nvPicPr>
        <p:blipFill rotWithShape="1">
          <a:blip r:embed="rId12">
            <a:alphaModFix/>
          </a:blip>
          <a:srcRect b="0" l="0" r="0" t="0"/>
          <a:stretch/>
        </p:blipFill>
        <p:spPr>
          <a:xfrm>
            <a:off x="4854800" y="4662258"/>
            <a:ext cx="858676" cy="950545"/>
          </a:xfrm>
          <a:prstGeom prst="rect">
            <a:avLst/>
          </a:prstGeom>
          <a:noFill/>
          <a:ln>
            <a:noFill/>
          </a:ln>
        </p:spPr>
      </p:pic>
      <p:sp>
        <p:nvSpPr>
          <p:cNvPr id="235" name="Google Shape;235;g297240163bf_0_946"/>
          <p:cNvSpPr txBox="1"/>
          <p:nvPr/>
        </p:nvSpPr>
        <p:spPr>
          <a:xfrm>
            <a:off x="6480300" y="5590925"/>
            <a:ext cx="11319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440"/>
              </a:spcBef>
              <a:spcAft>
                <a:spcPts val="0"/>
              </a:spcAft>
              <a:buClr>
                <a:srgbClr val="000000"/>
              </a:buClr>
              <a:buSzPts val="1400"/>
              <a:buFont typeface="Arial"/>
              <a:buNone/>
            </a:pPr>
            <a:r>
              <a:rPr b="1" lang="es-PY">
                <a:solidFill>
                  <a:srgbClr val="363E50"/>
                </a:solidFill>
              </a:rPr>
              <a:t>Cecilia</a:t>
            </a:r>
            <a:r>
              <a:rPr b="1" i="0" lang="es-PY" sz="1400" u="none" cap="none" strike="noStrike">
                <a:solidFill>
                  <a:srgbClr val="363E50"/>
                </a:solidFill>
                <a:latin typeface="Arial"/>
                <a:ea typeface="Arial"/>
                <a:cs typeface="Arial"/>
                <a:sym typeface="Arial"/>
              </a:rPr>
              <a:t>  Brusquetti</a:t>
            </a:r>
            <a:endParaRPr b="0" i="0" sz="1400" u="none" cap="none" strike="noStrike">
              <a:solidFill>
                <a:srgbClr val="000000"/>
              </a:solidFill>
              <a:latin typeface="Arial"/>
              <a:ea typeface="Arial"/>
              <a:cs typeface="Arial"/>
              <a:sym typeface="Arial"/>
            </a:endParaRPr>
          </a:p>
        </p:txBody>
      </p:sp>
      <p:sp>
        <p:nvSpPr>
          <p:cNvPr id="236" name="Google Shape;236;g297240163bf_0_946"/>
          <p:cNvSpPr txBox="1"/>
          <p:nvPr/>
        </p:nvSpPr>
        <p:spPr>
          <a:xfrm>
            <a:off x="7524325" y="5590925"/>
            <a:ext cx="1137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440"/>
              </a:spcBef>
              <a:spcAft>
                <a:spcPts val="0"/>
              </a:spcAft>
              <a:buClr>
                <a:srgbClr val="000000"/>
              </a:buClr>
              <a:buSzPts val="1400"/>
              <a:buFont typeface="Arial"/>
              <a:buNone/>
            </a:pPr>
            <a:r>
              <a:rPr b="1" i="0" lang="es-PY" sz="1400" u="none" cap="none" strike="noStrike">
                <a:solidFill>
                  <a:srgbClr val="363E50"/>
                </a:solidFill>
                <a:latin typeface="Arial"/>
                <a:ea typeface="Arial"/>
                <a:cs typeface="Arial"/>
                <a:sym typeface="Arial"/>
              </a:rPr>
              <a:t>Erik Wasmosy</a:t>
            </a:r>
            <a:endParaRPr b="0" i="0" sz="1400" u="none" cap="none" strike="noStrike">
              <a:solidFill>
                <a:srgbClr val="000000"/>
              </a:solidFill>
              <a:latin typeface="Arial"/>
              <a:ea typeface="Arial"/>
              <a:cs typeface="Arial"/>
              <a:sym typeface="Arial"/>
            </a:endParaRPr>
          </a:p>
        </p:txBody>
      </p:sp>
      <p:pic>
        <p:nvPicPr>
          <p:cNvPr id="237" name="Google Shape;237;g297240163bf_0_946"/>
          <p:cNvPicPr preferRelativeResize="0"/>
          <p:nvPr/>
        </p:nvPicPr>
        <p:blipFill rotWithShape="1">
          <a:blip r:embed="rId13">
            <a:alphaModFix/>
          </a:blip>
          <a:srcRect b="0" l="0" r="0" t="0"/>
          <a:stretch/>
        </p:blipFill>
        <p:spPr>
          <a:xfrm>
            <a:off x="7619800" y="4631800"/>
            <a:ext cx="946353" cy="1045350"/>
          </a:xfrm>
          <a:prstGeom prst="rect">
            <a:avLst/>
          </a:prstGeom>
          <a:noFill/>
          <a:ln>
            <a:noFill/>
          </a:ln>
        </p:spPr>
      </p:pic>
      <p:pic>
        <p:nvPicPr>
          <p:cNvPr id="238" name="Google Shape;238;g297240163bf_0_946"/>
          <p:cNvPicPr preferRelativeResize="0"/>
          <p:nvPr/>
        </p:nvPicPr>
        <p:blipFill rotWithShape="1">
          <a:blip r:embed="rId14">
            <a:alphaModFix/>
          </a:blip>
          <a:srcRect b="0" l="0" r="0" t="0"/>
          <a:stretch/>
        </p:blipFill>
        <p:spPr>
          <a:xfrm>
            <a:off x="6573074" y="4632943"/>
            <a:ext cx="946350" cy="10490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pic>
        <p:nvPicPr>
          <p:cNvPr id="243" name="Google Shape;243;g297240163bf_0_180"/>
          <p:cNvPicPr preferRelativeResize="0"/>
          <p:nvPr/>
        </p:nvPicPr>
        <p:blipFill rotWithShape="1">
          <a:blip r:embed="rId4">
            <a:alphaModFix/>
          </a:blip>
          <a:srcRect b="0" l="0" r="0" t="0"/>
          <a:stretch/>
        </p:blipFill>
        <p:spPr>
          <a:xfrm>
            <a:off x="345900" y="4529412"/>
            <a:ext cx="1000600" cy="1000600"/>
          </a:xfrm>
          <a:prstGeom prst="rect">
            <a:avLst/>
          </a:prstGeom>
          <a:noFill/>
          <a:ln>
            <a:noFill/>
          </a:ln>
        </p:spPr>
      </p:pic>
      <p:pic>
        <p:nvPicPr>
          <p:cNvPr id="244" name="Google Shape;244;g297240163bf_0_180"/>
          <p:cNvPicPr preferRelativeResize="0"/>
          <p:nvPr/>
        </p:nvPicPr>
        <p:blipFill rotWithShape="1">
          <a:blip r:embed="rId5">
            <a:alphaModFix/>
          </a:blip>
          <a:srcRect b="0" l="0" r="0" t="0"/>
          <a:stretch/>
        </p:blipFill>
        <p:spPr>
          <a:xfrm>
            <a:off x="5485074" y="4805525"/>
            <a:ext cx="1679600" cy="600750"/>
          </a:xfrm>
          <a:prstGeom prst="rect">
            <a:avLst/>
          </a:prstGeom>
          <a:noFill/>
          <a:ln>
            <a:noFill/>
          </a:ln>
        </p:spPr>
      </p:pic>
      <p:pic>
        <p:nvPicPr>
          <p:cNvPr id="245" name="Google Shape;245;g297240163bf_0_180"/>
          <p:cNvPicPr preferRelativeResize="0"/>
          <p:nvPr/>
        </p:nvPicPr>
        <p:blipFill rotWithShape="1">
          <a:blip r:embed="rId6">
            <a:alphaModFix/>
          </a:blip>
          <a:srcRect b="15866" l="0" r="0" t="23575"/>
          <a:stretch/>
        </p:blipFill>
        <p:spPr>
          <a:xfrm>
            <a:off x="3267600" y="4732250"/>
            <a:ext cx="1827249" cy="747300"/>
          </a:xfrm>
          <a:prstGeom prst="rect">
            <a:avLst/>
          </a:prstGeom>
          <a:noFill/>
          <a:ln>
            <a:noFill/>
          </a:ln>
        </p:spPr>
      </p:pic>
      <p:pic>
        <p:nvPicPr>
          <p:cNvPr id="246" name="Google Shape;246;g297240163bf_0_180"/>
          <p:cNvPicPr preferRelativeResize="0"/>
          <p:nvPr/>
        </p:nvPicPr>
        <p:blipFill rotWithShape="1">
          <a:blip r:embed="rId7">
            <a:alphaModFix/>
          </a:blip>
          <a:srcRect b="32377" l="24783" r="21988" t="32468"/>
          <a:stretch/>
        </p:blipFill>
        <p:spPr>
          <a:xfrm>
            <a:off x="5965409" y="412775"/>
            <a:ext cx="2829915" cy="1051350"/>
          </a:xfrm>
          <a:prstGeom prst="rect">
            <a:avLst/>
          </a:prstGeom>
          <a:noFill/>
          <a:ln>
            <a:noFill/>
          </a:ln>
        </p:spPr>
      </p:pic>
      <p:sp>
        <p:nvSpPr>
          <p:cNvPr id="247" name="Google Shape;247;g297240163bf_0_180"/>
          <p:cNvSpPr txBox="1"/>
          <p:nvPr/>
        </p:nvSpPr>
        <p:spPr>
          <a:xfrm>
            <a:off x="348675" y="652100"/>
            <a:ext cx="5755800" cy="572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s-PY" sz="2500">
                <a:solidFill>
                  <a:srgbClr val="00A3B8"/>
                </a:solidFill>
                <a:latin typeface="Roboto Serif"/>
                <a:ea typeface="Roboto Serif"/>
                <a:cs typeface="Roboto Serif"/>
                <a:sym typeface="Roboto Serif"/>
              </a:rPr>
              <a:t>Pilotos “Chatbot: Ask For Help”</a:t>
            </a:r>
            <a:endParaRPr b="1" sz="3000">
              <a:solidFill>
                <a:srgbClr val="00A3B8"/>
              </a:solidFill>
              <a:latin typeface="Roboto Serif"/>
              <a:ea typeface="Roboto Serif"/>
              <a:cs typeface="Roboto Serif"/>
              <a:sym typeface="Roboto Serif"/>
            </a:endParaRPr>
          </a:p>
        </p:txBody>
      </p:sp>
      <p:sp>
        <p:nvSpPr>
          <p:cNvPr id="248" name="Google Shape;248;g297240163bf_0_180"/>
          <p:cNvSpPr txBox="1"/>
          <p:nvPr/>
        </p:nvSpPr>
        <p:spPr>
          <a:xfrm>
            <a:off x="351450" y="1961175"/>
            <a:ext cx="78270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erif"/>
              <a:ea typeface="Roboto Serif"/>
              <a:cs typeface="Roboto Serif"/>
              <a:sym typeface="Roboto Serif"/>
            </a:endParaRPr>
          </a:p>
        </p:txBody>
      </p:sp>
      <p:sp>
        <p:nvSpPr>
          <p:cNvPr id="249" name="Google Shape;249;g297240163bf_0_180"/>
          <p:cNvSpPr txBox="1"/>
          <p:nvPr/>
        </p:nvSpPr>
        <p:spPr>
          <a:xfrm>
            <a:off x="892950" y="1511825"/>
            <a:ext cx="4064700" cy="780300"/>
          </a:xfrm>
          <a:prstGeom prst="rect">
            <a:avLst/>
          </a:prstGeom>
          <a:noFill/>
          <a:ln>
            <a:noFill/>
          </a:ln>
        </p:spPr>
        <p:txBody>
          <a:bodyPr anchorCtr="0" anchor="t" bIns="91425" lIns="91425" spcFirstLastPara="1" rIns="91425" wrap="square" tIns="91425">
            <a:spAutoFit/>
          </a:bodyPr>
          <a:lstStyle/>
          <a:p>
            <a:pPr indent="-342900" lvl="0" marL="457200" marR="0" rtl="0" algn="just">
              <a:lnSpc>
                <a:spcPct val="115000"/>
              </a:lnSpc>
              <a:spcBef>
                <a:spcPts val="0"/>
              </a:spcBef>
              <a:spcAft>
                <a:spcPts val="0"/>
              </a:spcAft>
              <a:buClr>
                <a:srgbClr val="000000"/>
              </a:buClr>
              <a:buSzPts val="1800"/>
              <a:buFont typeface="Roboto Serif"/>
              <a:buChar char="●"/>
            </a:pPr>
            <a:r>
              <a:rPr b="1" i="0" lang="es-PY" sz="1800" u="none" cap="none" strike="noStrike">
                <a:solidFill>
                  <a:srgbClr val="000000"/>
                </a:solidFill>
                <a:latin typeface="Roboto Serif"/>
                <a:ea typeface="Roboto Serif"/>
                <a:cs typeface="Roboto Serif"/>
                <a:sym typeface="Roboto Serif"/>
              </a:rPr>
              <a:t>Pilot 1 (Chatbot 1)</a:t>
            </a:r>
            <a:r>
              <a:rPr b="0" i="0" lang="es-PY" sz="1800" u="none" cap="none" strike="noStrike">
                <a:solidFill>
                  <a:srgbClr val="000000"/>
                </a:solidFill>
                <a:latin typeface="Roboto Serif"/>
                <a:ea typeface="Roboto Serif"/>
                <a:cs typeface="Roboto Serif"/>
                <a:sym typeface="Roboto Serif"/>
              </a:rPr>
              <a:t> </a:t>
            </a:r>
            <a:endParaRPr b="0" i="0" sz="1800" u="none" cap="none" strike="noStrike">
              <a:solidFill>
                <a:srgbClr val="363F50"/>
              </a:solidFill>
              <a:latin typeface="Roboto Serif"/>
              <a:ea typeface="Roboto Serif"/>
              <a:cs typeface="Roboto Serif"/>
              <a:sym typeface="Roboto Serif"/>
            </a:endParaRPr>
          </a:p>
          <a:p>
            <a:pPr indent="-342900" lvl="0" marL="457200" marR="0" rtl="0" algn="just">
              <a:lnSpc>
                <a:spcPct val="115000"/>
              </a:lnSpc>
              <a:spcBef>
                <a:spcPts val="0"/>
              </a:spcBef>
              <a:spcAft>
                <a:spcPts val="0"/>
              </a:spcAft>
              <a:buClr>
                <a:srgbClr val="000000"/>
              </a:buClr>
              <a:buSzPts val="1800"/>
              <a:buFont typeface="Roboto Serif"/>
              <a:buChar char="●"/>
            </a:pPr>
            <a:r>
              <a:rPr b="1" i="0" lang="es-PY" sz="1800" u="none" cap="none" strike="noStrike">
                <a:solidFill>
                  <a:srgbClr val="000000"/>
                </a:solidFill>
                <a:latin typeface="Roboto Serif"/>
                <a:ea typeface="Roboto Serif"/>
                <a:cs typeface="Roboto Serif"/>
                <a:sym typeface="Roboto Serif"/>
              </a:rPr>
              <a:t>Pilot 2 (Chatbot 2)</a:t>
            </a:r>
            <a:r>
              <a:rPr b="0" i="0" lang="es-PY" sz="1800" u="none" cap="none" strike="noStrike">
                <a:solidFill>
                  <a:srgbClr val="000000"/>
                </a:solidFill>
                <a:latin typeface="Roboto Serif"/>
                <a:ea typeface="Roboto Serif"/>
                <a:cs typeface="Roboto Serif"/>
                <a:sym typeface="Roboto Serif"/>
              </a:rPr>
              <a:t> </a:t>
            </a:r>
            <a:endParaRPr b="0" i="0" sz="1800" u="none" cap="none" strike="noStrike">
              <a:solidFill>
                <a:srgbClr val="363F50"/>
              </a:solidFill>
              <a:latin typeface="Roboto Serif"/>
              <a:ea typeface="Roboto Serif"/>
              <a:cs typeface="Roboto Serif"/>
              <a:sym typeface="Roboto Serif"/>
            </a:endParaRPr>
          </a:p>
        </p:txBody>
      </p:sp>
      <p:pic>
        <p:nvPicPr>
          <p:cNvPr id="250" name="Google Shape;250;g297240163bf_0_180"/>
          <p:cNvPicPr preferRelativeResize="0"/>
          <p:nvPr/>
        </p:nvPicPr>
        <p:blipFill rotWithShape="1">
          <a:blip r:embed="rId8">
            <a:alphaModFix/>
          </a:blip>
          <a:srcRect b="0" l="0" r="0" t="0"/>
          <a:stretch/>
        </p:blipFill>
        <p:spPr>
          <a:xfrm>
            <a:off x="7554900" y="4453200"/>
            <a:ext cx="1243200" cy="1131882"/>
          </a:xfrm>
          <a:prstGeom prst="rect">
            <a:avLst/>
          </a:prstGeom>
          <a:noFill/>
          <a:ln>
            <a:noFill/>
          </a:ln>
        </p:spPr>
      </p:pic>
      <p:pic>
        <p:nvPicPr>
          <p:cNvPr id="251" name="Google Shape;251;g297240163bf_0_180"/>
          <p:cNvPicPr preferRelativeResize="0"/>
          <p:nvPr/>
        </p:nvPicPr>
        <p:blipFill rotWithShape="1">
          <a:blip r:embed="rId9">
            <a:alphaModFix/>
          </a:blip>
          <a:srcRect b="0" l="0" r="0" t="0"/>
          <a:stretch/>
        </p:blipFill>
        <p:spPr>
          <a:xfrm>
            <a:off x="1781375" y="4427827"/>
            <a:ext cx="1051350" cy="1051350"/>
          </a:xfrm>
          <a:prstGeom prst="rect">
            <a:avLst/>
          </a:prstGeom>
          <a:noFill/>
          <a:ln>
            <a:noFill/>
          </a:ln>
        </p:spPr>
      </p:pic>
      <p:sp>
        <p:nvSpPr>
          <p:cNvPr id="252" name="Google Shape;252;g297240163bf_0_180"/>
          <p:cNvSpPr txBox="1"/>
          <p:nvPr/>
        </p:nvSpPr>
        <p:spPr>
          <a:xfrm>
            <a:off x="432300" y="2491925"/>
            <a:ext cx="7665300" cy="1736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000000"/>
              </a:buClr>
              <a:buSzPts val="1800"/>
              <a:buFont typeface="Roboto Serif"/>
              <a:buAutoNum type="arabicPeriod"/>
            </a:pPr>
            <a:r>
              <a:rPr lang="es-PY" sz="1800">
                <a:latin typeface="Roboto Serif"/>
                <a:ea typeface="Roboto Serif"/>
                <a:cs typeface="Roboto Serif"/>
                <a:sym typeface="Roboto Serif"/>
              </a:rPr>
              <a:t>Universidad Católica "Ntra. Sra. de la Asunción"</a:t>
            </a:r>
            <a:r>
              <a:rPr lang="es-PY" sz="1800">
                <a:solidFill>
                  <a:srgbClr val="000000"/>
                </a:solidFill>
                <a:latin typeface="Roboto Serif"/>
                <a:ea typeface="Roboto Serif"/>
                <a:cs typeface="Roboto Serif"/>
                <a:sym typeface="Roboto Serif"/>
              </a:rPr>
              <a:t> (Paraguay)</a:t>
            </a:r>
            <a:endParaRPr sz="1800">
              <a:solidFill>
                <a:srgbClr val="000000"/>
              </a:solidFill>
              <a:latin typeface="Roboto Serif"/>
              <a:ea typeface="Roboto Serif"/>
              <a:cs typeface="Roboto Serif"/>
              <a:sym typeface="Roboto Serif"/>
            </a:endParaRPr>
          </a:p>
          <a:p>
            <a:pPr indent="-342900" lvl="0" marL="457200" rtl="0" algn="l">
              <a:lnSpc>
                <a:spcPct val="115000"/>
              </a:lnSpc>
              <a:spcBef>
                <a:spcPts val="0"/>
              </a:spcBef>
              <a:spcAft>
                <a:spcPts val="0"/>
              </a:spcAft>
              <a:buClr>
                <a:srgbClr val="000000"/>
              </a:buClr>
              <a:buSzPts val="1800"/>
              <a:buFont typeface="Roboto Serif"/>
              <a:buAutoNum type="arabicPeriod"/>
            </a:pPr>
            <a:r>
              <a:rPr lang="es-PY" sz="1800">
                <a:solidFill>
                  <a:srgbClr val="000000"/>
                </a:solidFill>
                <a:latin typeface="Roboto Serif"/>
                <a:ea typeface="Roboto Serif"/>
                <a:cs typeface="Roboto Serif"/>
                <a:sym typeface="Roboto Serif"/>
              </a:rPr>
              <a:t>Universidad de Trento (Italia)</a:t>
            </a:r>
            <a:endParaRPr sz="1800">
              <a:solidFill>
                <a:srgbClr val="000000"/>
              </a:solidFill>
              <a:latin typeface="Roboto Serif"/>
              <a:ea typeface="Roboto Serif"/>
              <a:cs typeface="Roboto Serif"/>
              <a:sym typeface="Roboto Serif"/>
            </a:endParaRPr>
          </a:p>
          <a:p>
            <a:pPr indent="-342900" lvl="0" marL="457200" rtl="0" algn="l">
              <a:lnSpc>
                <a:spcPct val="115000"/>
              </a:lnSpc>
              <a:spcBef>
                <a:spcPts val="0"/>
              </a:spcBef>
              <a:spcAft>
                <a:spcPts val="0"/>
              </a:spcAft>
              <a:buClr>
                <a:srgbClr val="000000"/>
              </a:buClr>
              <a:buSzPts val="1800"/>
              <a:buFont typeface="Roboto Serif"/>
              <a:buAutoNum type="arabicPeriod"/>
            </a:pPr>
            <a:r>
              <a:rPr lang="es-PY" sz="1800">
                <a:solidFill>
                  <a:srgbClr val="000000"/>
                </a:solidFill>
                <a:latin typeface="Roboto Serif"/>
                <a:ea typeface="Roboto Serif"/>
                <a:cs typeface="Roboto Serif"/>
                <a:sym typeface="Roboto Serif"/>
              </a:rPr>
              <a:t>Universidad Nacional de Mongolia (Mongolia)</a:t>
            </a:r>
            <a:endParaRPr sz="1800">
              <a:solidFill>
                <a:srgbClr val="000000"/>
              </a:solidFill>
              <a:latin typeface="Roboto Serif"/>
              <a:ea typeface="Roboto Serif"/>
              <a:cs typeface="Roboto Serif"/>
              <a:sym typeface="Roboto Serif"/>
            </a:endParaRPr>
          </a:p>
          <a:p>
            <a:pPr indent="-342900" lvl="0" marL="457200" rtl="0" algn="l">
              <a:lnSpc>
                <a:spcPct val="115000"/>
              </a:lnSpc>
              <a:spcBef>
                <a:spcPts val="0"/>
              </a:spcBef>
              <a:spcAft>
                <a:spcPts val="0"/>
              </a:spcAft>
              <a:buClr>
                <a:srgbClr val="000000"/>
              </a:buClr>
              <a:buSzPts val="1800"/>
              <a:buFont typeface="Roboto Serif"/>
              <a:buAutoNum type="arabicPeriod"/>
            </a:pPr>
            <a:r>
              <a:rPr lang="es-PY" sz="1800">
                <a:solidFill>
                  <a:srgbClr val="000000"/>
                </a:solidFill>
                <a:latin typeface="Roboto Serif"/>
                <a:ea typeface="Roboto Serif"/>
                <a:cs typeface="Roboto Serif"/>
                <a:sym typeface="Roboto Serif"/>
              </a:rPr>
              <a:t>London School of Economics (UK)</a:t>
            </a:r>
            <a:endParaRPr sz="1800">
              <a:solidFill>
                <a:srgbClr val="000000"/>
              </a:solidFill>
              <a:latin typeface="Roboto Serif"/>
              <a:ea typeface="Roboto Serif"/>
              <a:cs typeface="Roboto Serif"/>
              <a:sym typeface="Roboto Serif"/>
            </a:endParaRPr>
          </a:p>
          <a:p>
            <a:pPr indent="-342900" lvl="0" marL="457200" rtl="0" algn="l">
              <a:lnSpc>
                <a:spcPct val="115000"/>
              </a:lnSpc>
              <a:spcBef>
                <a:spcPts val="0"/>
              </a:spcBef>
              <a:spcAft>
                <a:spcPts val="0"/>
              </a:spcAft>
              <a:buClr>
                <a:srgbClr val="000000"/>
              </a:buClr>
              <a:buSzPts val="1800"/>
              <a:buFont typeface="Roboto Serif"/>
              <a:buAutoNum type="arabicPeriod"/>
            </a:pPr>
            <a:r>
              <a:rPr lang="es-PY" sz="1800">
                <a:solidFill>
                  <a:srgbClr val="000000"/>
                </a:solidFill>
                <a:latin typeface="Roboto Serif"/>
                <a:ea typeface="Roboto Serif"/>
                <a:cs typeface="Roboto Serif"/>
                <a:sym typeface="Roboto Serif"/>
              </a:rPr>
              <a:t>Universidad de Aalborg (Dinamarca)</a:t>
            </a:r>
            <a:endParaRPr sz="1800">
              <a:solidFill>
                <a:srgbClr val="000000"/>
              </a:solidFill>
              <a:latin typeface="Roboto Serif"/>
              <a:ea typeface="Roboto Serif"/>
              <a:cs typeface="Roboto Serif"/>
              <a:sym typeface="Roboto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 name="Shape 256"/>
        <p:cNvGrpSpPr/>
        <p:nvPr/>
      </p:nvGrpSpPr>
      <p:grpSpPr>
        <a:xfrm>
          <a:off x="0" y="0"/>
          <a:ext cx="0" cy="0"/>
          <a:chOff x="0" y="0"/>
          <a:chExt cx="0" cy="0"/>
        </a:xfrm>
      </p:grpSpPr>
      <p:sp>
        <p:nvSpPr>
          <p:cNvPr id="257" name="Google Shape;257;g297240163bf_0_1452"/>
          <p:cNvSpPr/>
          <p:nvPr/>
        </p:nvSpPr>
        <p:spPr>
          <a:xfrm>
            <a:off x="-27550" y="0"/>
            <a:ext cx="3991800" cy="5882100"/>
          </a:xfrm>
          <a:prstGeom prst="rect">
            <a:avLst/>
          </a:prstGeom>
          <a:solidFill>
            <a:srgbClr val="3640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PY" sz="3500">
                <a:solidFill>
                  <a:srgbClr val="F3F3F3"/>
                </a:solidFill>
                <a:latin typeface="Roboto Slab"/>
                <a:ea typeface="Roboto Slab"/>
                <a:cs typeface="Roboto Slab"/>
                <a:sym typeface="Roboto Slab"/>
              </a:rPr>
              <a:t>Qué datos </a:t>
            </a:r>
            <a:r>
              <a:rPr b="1" lang="es-PY" sz="3500">
                <a:solidFill>
                  <a:srgbClr val="F3F3F3"/>
                </a:solidFill>
                <a:latin typeface="Roboto Slab"/>
                <a:ea typeface="Roboto Slab"/>
                <a:cs typeface="Roboto Slab"/>
                <a:sym typeface="Roboto Slab"/>
              </a:rPr>
              <a:t>disponemos</a:t>
            </a:r>
            <a:r>
              <a:rPr b="1" lang="es-PY" sz="3500">
                <a:solidFill>
                  <a:srgbClr val="F3F3F3"/>
                </a:solidFill>
                <a:latin typeface="Roboto Slab"/>
                <a:ea typeface="Roboto Slab"/>
                <a:cs typeface="Roboto Slab"/>
                <a:sym typeface="Roboto Slab"/>
              </a:rPr>
              <a:t>?</a:t>
            </a:r>
            <a:endParaRPr b="1" sz="3500">
              <a:solidFill>
                <a:srgbClr val="F3F3F3"/>
              </a:solidFill>
              <a:latin typeface="Roboto Slab"/>
              <a:ea typeface="Roboto Slab"/>
              <a:cs typeface="Roboto Slab"/>
              <a:sym typeface="Roboto Slab"/>
            </a:endParaRPr>
          </a:p>
        </p:txBody>
      </p:sp>
      <p:pic>
        <p:nvPicPr>
          <p:cNvPr id="258" name="Google Shape;258;g297240163bf_0_1452"/>
          <p:cNvPicPr preferRelativeResize="0"/>
          <p:nvPr/>
        </p:nvPicPr>
        <p:blipFill>
          <a:blip r:embed="rId4">
            <a:alphaModFix/>
          </a:blip>
          <a:stretch>
            <a:fillRect/>
          </a:stretch>
        </p:blipFill>
        <p:spPr>
          <a:xfrm>
            <a:off x="7598899" y="1810849"/>
            <a:ext cx="769681" cy="833460"/>
          </a:xfrm>
          <a:prstGeom prst="rect">
            <a:avLst/>
          </a:prstGeom>
          <a:noFill/>
          <a:ln>
            <a:noFill/>
          </a:ln>
        </p:spPr>
      </p:pic>
      <p:pic>
        <p:nvPicPr>
          <p:cNvPr id="259" name="Google Shape;259;g297240163bf_0_1452"/>
          <p:cNvPicPr preferRelativeResize="0"/>
          <p:nvPr/>
        </p:nvPicPr>
        <p:blipFill>
          <a:blip r:embed="rId5">
            <a:alphaModFix/>
          </a:blip>
          <a:stretch>
            <a:fillRect/>
          </a:stretch>
        </p:blipFill>
        <p:spPr>
          <a:xfrm>
            <a:off x="8243340" y="2448189"/>
            <a:ext cx="268409" cy="290656"/>
          </a:xfrm>
          <a:prstGeom prst="rect">
            <a:avLst/>
          </a:prstGeom>
          <a:noFill/>
          <a:ln>
            <a:noFill/>
          </a:ln>
        </p:spPr>
      </p:pic>
      <p:pic>
        <p:nvPicPr>
          <p:cNvPr id="260" name="Google Shape;260;g297240163bf_0_1452"/>
          <p:cNvPicPr preferRelativeResize="0"/>
          <p:nvPr/>
        </p:nvPicPr>
        <p:blipFill>
          <a:blip r:embed="rId6">
            <a:alphaModFix/>
          </a:blip>
          <a:stretch>
            <a:fillRect/>
          </a:stretch>
        </p:blipFill>
        <p:spPr>
          <a:xfrm>
            <a:off x="529613" y="4660500"/>
            <a:ext cx="2877447" cy="1156175"/>
          </a:xfrm>
          <a:prstGeom prst="rect">
            <a:avLst/>
          </a:prstGeom>
          <a:noFill/>
          <a:ln>
            <a:noFill/>
          </a:ln>
        </p:spPr>
      </p:pic>
      <p:grpSp>
        <p:nvGrpSpPr>
          <p:cNvPr id="261" name="Google Shape;261;g297240163bf_0_1452"/>
          <p:cNvGrpSpPr/>
          <p:nvPr/>
        </p:nvGrpSpPr>
        <p:grpSpPr>
          <a:xfrm>
            <a:off x="7905150" y="4496569"/>
            <a:ext cx="912861" cy="822591"/>
            <a:chOff x="653200" y="2205762"/>
            <a:chExt cx="1314225" cy="1181374"/>
          </a:xfrm>
        </p:grpSpPr>
        <p:pic>
          <p:nvPicPr>
            <p:cNvPr id="262" name="Google Shape;262;g297240163bf_0_1452"/>
            <p:cNvPicPr preferRelativeResize="0"/>
            <p:nvPr/>
          </p:nvPicPr>
          <p:blipFill>
            <a:blip r:embed="rId7">
              <a:alphaModFix/>
            </a:blip>
            <a:stretch>
              <a:fillRect/>
            </a:stretch>
          </p:blipFill>
          <p:spPr>
            <a:xfrm>
              <a:off x="727925" y="2205762"/>
              <a:ext cx="1059000" cy="1059000"/>
            </a:xfrm>
            <a:prstGeom prst="rect">
              <a:avLst/>
            </a:prstGeom>
            <a:noFill/>
            <a:ln>
              <a:noFill/>
            </a:ln>
          </p:spPr>
        </p:pic>
        <p:pic>
          <p:nvPicPr>
            <p:cNvPr id="263" name="Google Shape;263;g297240163bf_0_1452"/>
            <p:cNvPicPr preferRelativeResize="0"/>
            <p:nvPr/>
          </p:nvPicPr>
          <p:blipFill>
            <a:blip r:embed="rId7">
              <a:alphaModFix/>
            </a:blip>
            <a:stretch>
              <a:fillRect/>
            </a:stretch>
          </p:blipFill>
          <p:spPr>
            <a:xfrm>
              <a:off x="1190725" y="2610425"/>
              <a:ext cx="776700" cy="776700"/>
            </a:xfrm>
            <a:prstGeom prst="rect">
              <a:avLst/>
            </a:prstGeom>
            <a:noFill/>
            <a:ln>
              <a:noFill/>
            </a:ln>
          </p:spPr>
        </p:pic>
        <p:pic>
          <p:nvPicPr>
            <p:cNvPr id="264" name="Google Shape;264;g297240163bf_0_1452"/>
            <p:cNvPicPr preferRelativeResize="0"/>
            <p:nvPr/>
          </p:nvPicPr>
          <p:blipFill>
            <a:blip r:embed="rId7">
              <a:alphaModFix/>
            </a:blip>
            <a:stretch>
              <a:fillRect/>
            </a:stretch>
          </p:blipFill>
          <p:spPr>
            <a:xfrm>
              <a:off x="653200" y="2716812"/>
              <a:ext cx="670324" cy="670324"/>
            </a:xfrm>
            <a:prstGeom prst="rect">
              <a:avLst/>
            </a:prstGeom>
            <a:noFill/>
            <a:ln>
              <a:noFill/>
            </a:ln>
          </p:spPr>
        </p:pic>
      </p:grpSp>
      <p:sp>
        <p:nvSpPr>
          <p:cNvPr id="265" name="Google Shape;265;g297240163bf_0_1452"/>
          <p:cNvSpPr txBox="1"/>
          <p:nvPr/>
        </p:nvSpPr>
        <p:spPr>
          <a:xfrm>
            <a:off x="4122152" y="3233175"/>
            <a:ext cx="432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PY" sz="1800" u="sng">
                <a:solidFill>
                  <a:srgbClr val="364051"/>
                </a:solidFill>
                <a:latin typeface="Roboto Serif"/>
                <a:ea typeface="Roboto Serif"/>
                <a:cs typeface="Roboto Serif"/>
                <a:sym typeface="Roboto Serif"/>
              </a:rPr>
              <a:t>Cuestionarios de Diversidad</a:t>
            </a:r>
            <a:endParaRPr b="1" sz="1800" u="sng">
              <a:solidFill>
                <a:srgbClr val="364051"/>
              </a:solidFill>
              <a:latin typeface="Roboto Serif"/>
              <a:ea typeface="Roboto Serif"/>
              <a:cs typeface="Roboto Serif"/>
              <a:sym typeface="Roboto Serif"/>
            </a:endParaRPr>
          </a:p>
        </p:txBody>
      </p:sp>
      <p:sp>
        <p:nvSpPr>
          <p:cNvPr id="266" name="Google Shape;266;g297240163bf_0_1452"/>
          <p:cNvSpPr txBox="1"/>
          <p:nvPr/>
        </p:nvSpPr>
        <p:spPr>
          <a:xfrm>
            <a:off x="4122150" y="884350"/>
            <a:ext cx="4879200" cy="12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PY" sz="1800">
                <a:solidFill>
                  <a:srgbClr val="364051"/>
                </a:solidFill>
                <a:latin typeface="Roboto Serif"/>
                <a:ea typeface="Roboto Serif"/>
                <a:cs typeface="Roboto Serif"/>
                <a:sym typeface="Roboto Serif"/>
              </a:rPr>
              <a:t>Interacciones en los Chatbots del Piloto 1 y Piloto 2 (+8.000 interacciones, generadas por +250 estudiantes)</a:t>
            </a:r>
            <a:endParaRPr sz="1800">
              <a:solidFill>
                <a:srgbClr val="364051"/>
              </a:solidFill>
              <a:latin typeface="Roboto Serif"/>
              <a:ea typeface="Roboto Serif"/>
              <a:cs typeface="Roboto Serif"/>
              <a:sym typeface="Roboto Serif"/>
            </a:endParaRPr>
          </a:p>
        </p:txBody>
      </p:sp>
      <p:pic>
        <p:nvPicPr>
          <p:cNvPr id="267" name="Google Shape;267;g297240163bf_0_1452"/>
          <p:cNvPicPr preferRelativeResize="0"/>
          <p:nvPr/>
        </p:nvPicPr>
        <p:blipFill>
          <a:blip r:embed="rId8">
            <a:alphaModFix/>
          </a:blip>
          <a:stretch>
            <a:fillRect/>
          </a:stretch>
        </p:blipFill>
        <p:spPr>
          <a:xfrm>
            <a:off x="7598902" y="5151587"/>
            <a:ext cx="559291" cy="559276"/>
          </a:xfrm>
          <a:prstGeom prst="rect">
            <a:avLst/>
          </a:prstGeom>
          <a:noFill/>
          <a:ln>
            <a:noFill/>
          </a:ln>
        </p:spPr>
      </p:pic>
      <p:sp>
        <p:nvSpPr>
          <p:cNvPr id="268" name="Google Shape;268;g297240163bf_0_1452"/>
          <p:cNvSpPr txBox="1"/>
          <p:nvPr/>
        </p:nvSpPr>
        <p:spPr>
          <a:xfrm>
            <a:off x="4122153" y="3525175"/>
            <a:ext cx="4879200" cy="10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PY" sz="1800">
                <a:solidFill>
                  <a:srgbClr val="364051"/>
                </a:solidFill>
                <a:latin typeface="Roboto Serif"/>
                <a:ea typeface="Roboto Serif"/>
                <a:cs typeface="Roboto Serif"/>
                <a:sym typeface="Roboto Serif"/>
              </a:rPr>
              <a:t>Estos fueron respondidos por los mismos estudiantes. (Para el Piloto 1 cada estudiante respondió +100 preguntas)</a:t>
            </a:r>
            <a:endParaRPr sz="1800"/>
          </a:p>
        </p:txBody>
      </p:sp>
      <p:sp>
        <p:nvSpPr>
          <p:cNvPr id="269" name="Google Shape;269;g297240163bf_0_1452"/>
          <p:cNvSpPr txBox="1"/>
          <p:nvPr/>
        </p:nvSpPr>
        <p:spPr>
          <a:xfrm>
            <a:off x="4122138" y="575137"/>
            <a:ext cx="4136700" cy="46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PY" sz="1820" u="sng">
                <a:solidFill>
                  <a:srgbClr val="364051"/>
                </a:solidFill>
                <a:latin typeface="Roboto Serif"/>
                <a:ea typeface="Roboto Serif"/>
                <a:cs typeface="Roboto Serif"/>
                <a:sym typeface="Roboto Serif"/>
              </a:rPr>
              <a:t>Interacciones en los chatbots</a:t>
            </a:r>
            <a:endParaRPr b="1" sz="1820" u="sng">
              <a:solidFill>
                <a:srgbClr val="364051"/>
              </a:solidFill>
              <a:latin typeface="Roboto Serif"/>
              <a:ea typeface="Roboto Serif"/>
              <a:cs typeface="Roboto Serif"/>
              <a:sym typeface="Roboto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 name="Shape 273"/>
        <p:cNvGrpSpPr/>
        <p:nvPr/>
      </p:nvGrpSpPr>
      <p:grpSpPr>
        <a:xfrm>
          <a:off x="0" y="0"/>
          <a:ext cx="0" cy="0"/>
          <a:chOff x="0" y="0"/>
          <a:chExt cx="0" cy="0"/>
        </a:xfrm>
      </p:grpSpPr>
      <p:sp>
        <p:nvSpPr>
          <p:cNvPr id="274" name="Google Shape;274;g1ea81be7aeb_0_0"/>
          <p:cNvSpPr txBox="1"/>
          <p:nvPr/>
        </p:nvSpPr>
        <p:spPr>
          <a:xfrm>
            <a:off x="412100" y="1152700"/>
            <a:ext cx="5791800" cy="3482100"/>
          </a:xfrm>
          <a:prstGeom prst="rect">
            <a:avLst/>
          </a:prstGeom>
          <a:noFill/>
          <a:ln>
            <a:noFill/>
          </a:ln>
        </p:spPr>
        <p:txBody>
          <a:bodyPr anchorCtr="0" anchor="t" bIns="45700" lIns="91425" spcFirstLastPara="1" rIns="91425" wrap="square" tIns="45700">
            <a:noAutofit/>
          </a:bodyPr>
          <a:lstStyle/>
          <a:p>
            <a:pPr indent="-387350" lvl="0" marL="457200" rtl="0" algn="just">
              <a:spcBef>
                <a:spcPts val="0"/>
              </a:spcBef>
              <a:spcAft>
                <a:spcPts val="0"/>
              </a:spcAft>
              <a:buClr>
                <a:srgbClr val="4590B8"/>
              </a:buClr>
              <a:buSzPts val="2500"/>
              <a:buChar char="●"/>
            </a:pPr>
            <a:r>
              <a:rPr lang="es-PY" sz="2500"/>
              <a:t>Iván es un estudiante de </a:t>
            </a:r>
            <a:r>
              <a:rPr b="1" lang="es-PY" sz="2500">
                <a:solidFill>
                  <a:schemeClr val="dk2"/>
                </a:solidFill>
              </a:rPr>
              <a:t>primer semestre</a:t>
            </a:r>
            <a:r>
              <a:rPr lang="es-PY" sz="2500"/>
              <a:t> que aspira a convertirse en Ingeniero Electrónico</a:t>
            </a:r>
            <a:endParaRPr sz="2500">
              <a:solidFill>
                <a:srgbClr val="434343"/>
              </a:solidFill>
              <a:highlight>
                <a:srgbClr val="FFFFFF"/>
              </a:highlight>
            </a:endParaRPr>
          </a:p>
          <a:p>
            <a:pPr indent="0" lvl="0" marL="457200" rtl="0" algn="l">
              <a:spcBef>
                <a:spcPts val="880"/>
              </a:spcBef>
              <a:spcAft>
                <a:spcPts val="0"/>
              </a:spcAft>
              <a:buNone/>
            </a:pPr>
            <a:r>
              <a:t/>
            </a:r>
            <a:endParaRPr sz="2500">
              <a:solidFill>
                <a:srgbClr val="434343"/>
              </a:solidFill>
              <a:highlight>
                <a:srgbClr val="FFFFFF"/>
              </a:highlight>
            </a:endParaRPr>
          </a:p>
          <a:p>
            <a:pPr indent="-387350" lvl="0" marL="457200" rtl="0" algn="just">
              <a:spcBef>
                <a:spcPts val="0"/>
              </a:spcBef>
              <a:spcAft>
                <a:spcPts val="0"/>
              </a:spcAft>
              <a:buClr>
                <a:srgbClr val="4590B8"/>
              </a:buClr>
              <a:buSzPts val="2500"/>
              <a:buChar char="●"/>
            </a:pPr>
            <a:r>
              <a:rPr lang="es-PY" sz="2500"/>
              <a:t>El examen de </a:t>
            </a:r>
            <a:r>
              <a:rPr b="1" lang="es-PY" sz="2500">
                <a:solidFill>
                  <a:schemeClr val="dk2"/>
                </a:solidFill>
              </a:rPr>
              <a:t>trigonometría </a:t>
            </a:r>
            <a:r>
              <a:rPr lang="es-PY" sz="2500"/>
              <a:t>se acerca y todavía no entiende las identidades trigonométricas.</a:t>
            </a:r>
            <a:endParaRPr sz="2000">
              <a:solidFill>
                <a:srgbClr val="434343"/>
              </a:solidFill>
              <a:highlight>
                <a:srgbClr val="FFFFFF"/>
              </a:highlight>
            </a:endParaRPr>
          </a:p>
        </p:txBody>
      </p:sp>
      <p:sp>
        <p:nvSpPr>
          <p:cNvPr id="275" name="Google Shape;275;g1ea81be7aeb_0_0"/>
          <p:cNvSpPr txBox="1"/>
          <p:nvPr/>
        </p:nvSpPr>
        <p:spPr>
          <a:xfrm>
            <a:off x="412100" y="228100"/>
            <a:ext cx="64458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s-PY" sz="3000">
                <a:solidFill>
                  <a:srgbClr val="00A3B6"/>
                </a:solidFill>
                <a:latin typeface="Arial Black"/>
                <a:ea typeface="Arial Black"/>
                <a:cs typeface="Arial Black"/>
                <a:sym typeface="Arial Black"/>
              </a:rPr>
              <a:t>Escenario motivador 1</a:t>
            </a:r>
            <a:endParaRPr b="0" i="0" sz="3000" u="none" cap="none" strike="noStrike">
              <a:solidFill>
                <a:srgbClr val="000000"/>
              </a:solidFill>
              <a:latin typeface="Arial Black"/>
              <a:ea typeface="Arial Black"/>
              <a:cs typeface="Arial Black"/>
              <a:sym typeface="Arial Black"/>
            </a:endParaRPr>
          </a:p>
        </p:txBody>
      </p:sp>
      <p:grpSp>
        <p:nvGrpSpPr>
          <p:cNvPr id="276" name="Google Shape;276;g1ea81be7aeb_0_0"/>
          <p:cNvGrpSpPr/>
          <p:nvPr/>
        </p:nvGrpSpPr>
        <p:grpSpPr>
          <a:xfrm>
            <a:off x="6821325" y="1232625"/>
            <a:ext cx="1682426" cy="2615476"/>
            <a:chOff x="6668925" y="2528025"/>
            <a:chExt cx="1682426" cy="2615476"/>
          </a:xfrm>
        </p:grpSpPr>
        <p:pic>
          <p:nvPicPr>
            <p:cNvPr id="277" name="Google Shape;277;g1ea81be7aeb_0_0"/>
            <p:cNvPicPr preferRelativeResize="0"/>
            <p:nvPr/>
          </p:nvPicPr>
          <p:blipFill rotWithShape="1">
            <a:blip r:embed="rId4">
              <a:alphaModFix/>
            </a:blip>
            <a:srcRect b="0" l="0" r="0" t="0"/>
            <a:stretch/>
          </p:blipFill>
          <p:spPr>
            <a:xfrm>
              <a:off x="6668925" y="3461075"/>
              <a:ext cx="1682426" cy="1682426"/>
            </a:xfrm>
            <a:prstGeom prst="rect">
              <a:avLst/>
            </a:prstGeom>
            <a:noFill/>
            <a:ln>
              <a:noFill/>
            </a:ln>
          </p:spPr>
        </p:pic>
        <p:pic>
          <p:nvPicPr>
            <p:cNvPr id="278" name="Google Shape;278;g1ea81be7aeb_0_0"/>
            <p:cNvPicPr preferRelativeResize="0"/>
            <p:nvPr/>
          </p:nvPicPr>
          <p:blipFill rotWithShape="1">
            <a:blip r:embed="rId5">
              <a:alphaModFix/>
            </a:blip>
            <a:srcRect b="0" l="0" r="0" t="0"/>
            <a:stretch/>
          </p:blipFill>
          <p:spPr>
            <a:xfrm>
              <a:off x="7091975" y="2528025"/>
              <a:ext cx="836325" cy="836325"/>
            </a:xfrm>
            <a:prstGeom prst="rect">
              <a:avLst/>
            </a:prstGeom>
            <a:noFill/>
            <a:ln>
              <a:noFill/>
            </a:ln>
          </p:spPr>
        </p:pic>
      </p:grpSp>
      <p:pic>
        <p:nvPicPr>
          <p:cNvPr id="279" name="Google Shape;279;g1ea81be7aeb_0_0"/>
          <p:cNvPicPr preferRelativeResize="0"/>
          <p:nvPr/>
        </p:nvPicPr>
        <p:blipFill rotWithShape="1">
          <a:blip r:embed="rId6">
            <a:alphaModFix/>
          </a:blip>
          <a:srcRect b="32377" l="24783" r="21988" t="32468"/>
          <a:stretch/>
        </p:blipFill>
        <p:spPr>
          <a:xfrm>
            <a:off x="7581825" y="228100"/>
            <a:ext cx="1312401" cy="487574"/>
          </a:xfrm>
          <a:prstGeom prst="rect">
            <a:avLst/>
          </a:prstGeom>
          <a:noFill/>
          <a:ln>
            <a:noFill/>
          </a:ln>
        </p:spPr>
      </p:pic>
      <p:pic>
        <p:nvPicPr>
          <p:cNvPr id="280" name="Google Shape;280;g1ea81be7aeb_0_0"/>
          <p:cNvPicPr preferRelativeResize="0"/>
          <p:nvPr/>
        </p:nvPicPr>
        <p:blipFill>
          <a:blip r:embed="rId7">
            <a:alphaModFix/>
          </a:blip>
          <a:stretch>
            <a:fillRect/>
          </a:stretch>
        </p:blipFill>
        <p:spPr>
          <a:xfrm>
            <a:off x="-177345" y="245400"/>
            <a:ext cx="485627" cy="611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g1ea81be7aeb_0_29"/>
          <p:cNvSpPr txBox="1"/>
          <p:nvPr/>
        </p:nvSpPr>
        <p:spPr>
          <a:xfrm>
            <a:off x="428475" y="567763"/>
            <a:ext cx="71001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s-PY" sz="3000">
                <a:solidFill>
                  <a:srgbClr val="00A3B6"/>
                </a:solidFill>
                <a:latin typeface="Arial Black"/>
                <a:ea typeface="Arial Black"/>
                <a:cs typeface="Arial Black"/>
                <a:sym typeface="Arial Black"/>
              </a:rPr>
              <a:t>Escenario motivador 1</a:t>
            </a:r>
            <a:endParaRPr sz="3000">
              <a:solidFill>
                <a:srgbClr val="00A3B6"/>
              </a:solidFill>
              <a:latin typeface="Arial Black"/>
              <a:ea typeface="Arial Black"/>
              <a:cs typeface="Arial Black"/>
              <a:sym typeface="Arial Black"/>
            </a:endParaRPr>
          </a:p>
        </p:txBody>
      </p:sp>
      <p:sp>
        <p:nvSpPr>
          <p:cNvPr id="286" name="Google Shape;286;g1ea81be7aeb_0_29"/>
          <p:cNvSpPr txBox="1"/>
          <p:nvPr/>
        </p:nvSpPr>
        <p:spPr>
          <a:xfrm>
            <a:off x="1436400" y="1961307"/>
            <a:ext cx="6271200" cy="708000"/>
          </a:xfrm>
          <a:prstGeom prst="rect">
            <a:avLst/>
          </a:prstGeom>
          <a:noFill/>
          <a:ln>
            <a:noFill/>
          </a:ln>
        </p:spPr>
        <p:txBody>
          <a:bodyPr anchorCtr="0" anchor="ctr" bIns="45700" lIns="91425" spcFirstLastPara="1" rIns="91425" wrap="square" tIns="45700">
            <a:noAutofit/>
          </a:bodyPr>
          <a:lstStyle/>
          <a:p>
            <a:pPr indent="0" lvl="0" marL="0" rtl="0" algn="ctr">
              <a:spcBef>
                <a:spcPts val="1200"/>
              </a:spcBef>
              <a:spcAft>
                <a:spcPts val="1200"/>
              </a:spcAft>
              <a:buNone/>
            </a:pPr>
            <a:r>
              <a:rPr b="1" lang="es-PY" sz="3000">
                <a:solidFill>
                  <a:srgbClr val="505050"/>
                </a:solidFill>
                <a:highlight>
                  <a:srgbClr val="FFFFFF"/>
                </a:highlight>
              </a:rPr>
              <a:t>¿Cómo podemos ayudar a Iván?</a:t>
            </a:r>
            <a:endParaRPr sz="3000">
              <a:solidFill>
                <a:srgbClr val="505050"/>
              </a:solidFill>
              <a:highlight>
                <a:srgbClr val="FFFFFF"/>
              </a:highlight>
            </a:endParaRPr>
          </a:p>
        </p:txBody>
      </p:sp>
      <p:grpSp>
        <p:nvGrpSpPr>
          <p:cNvPr id="287" name="Google Shape;287;g1ea81be7aeb_0_29"/>
          <p:cNvGrpSpPr/>
          <p:nvPr/>
        </p:nvGrpSpPr>
        <p:grpSpPr>
          <a:xfrm>
            <a:off x="3730788" y="2722737"/>
            <a:ext cx="1682426" cy="2615476"/>
            <a:chOff x="3901538" y="1942150"/>
            <a:chExt cx="1682426" cy="2615476"/>
          </a:xfrm>
        </p:grpSpPr>
        <p:grpSp>
          <p:nvGrpSpPr>
            <p:cNvPr id="288" name="Google Shape;288;g1ea81be7aeb_0_29"/>
            <p:cNvGrpSpPr/>
            <p:nvPr/>
          </p:nvGrpSpPr>
          <p:grpSpPr>
            <a:xfrm>
              <a:off x="3901538" y="1942150"/>
              <a:ext cx="1682426" cy="2615476"/>
              <a:chOff x="6668925" y="2528025"/>
              <a:chExt cx="1682426" cy="2615476"/>
            </a:xfrm>
          </p:grpSpPr>
          <p:pic>
            <p:nvPicPr>
              <p:cNvPr id="289" name="Google Shape;289;g1ea81be7aeb_0_29"/>
              <p:cNvPicPr preferRelativeResize="0"/>
              <p:nvPr/>
            </p:nvPicPr>
            <p:blipFill rotWithShape="1">
              <a:blip r:embed="rId4">
                <a:alphaModFix/>
              </a:blip>
              <a:srcRect b="0" l="0" r="0" t="0"/>
              <a:stretch/>
            </p:blipFill>
            <p:spPr>
              <a:xfrm>
                <a:off x="6668925" y="3461075"/>
                <a:ext cx="1682426" cy="1682426"/>
              </a:xfrm>
              <a:prstGeom prst="rect">
                <a:avLst/>
              </a:prstGeom>
              <a:noFill/>
              <a:ln>
                <a:noFill/>
              </a:ln>
            </p:spPr>
          </p:pic>
          <p:pic>
            <p:nvPicPr>
              <p:cNvPr id="290" name="Google Shape;290;g1ea81be7aeb_0_29"/>
              <p:cNvPicPr preferRelativeResize="0"/>
              <p:nvPr/>
            </p:nvPicPr>
            <p:blipFill rotWithShape="1">
              <a:blip r:embed="rId5">
                <a:alphaModFix/>
              </a:blip>
              <a:srcRect b="0" l="0" r="0" t="0"/>
              <a:stretch/>
            </p:blipFill>
            <p:spPr>
              <a:xfrm>
                <a:off x="7091975" y="2528025"/>
                <a:ext cx="836325" cy="836325"/>
              </a:xfrm>
              <a:prstGeom prst="rect">
                <a:avLst/>
              </a:prstGeom>
              <a:noFill/>
              <a:ln>
                <a:noFill/>
              </a:ln>
            </p:spPr>
          </p:pic>
        </p:grpSp>
        <p:pic>
          <p:nvPicPr>
            <p:cNvPr id="291" name="Google Shape;291;g1ea81be7aeb_0_29"/>
            <p:cNvPicPr preferRelativeResize="0"/>
            <p:nvPr/>
          </p:nvPicPr>
          <p:blipFill rotWithShape="1">
            <a:blip r:embed="rId6">
              <a:alphaModFix/>
            </a:blip>
            <a:srcRect b="50937" l="49297" r="5" t="0"/>
            <a:stretch/>
          </p:blipFill>
          <p:spPr>
            <a:xfrm>
              <a:off x="4320675" y="2875025"/>
              <a:ext cx="915325" cy="885825"/>
            </a:xfrm>
            <a:prstGeom prst="rect">
              <a:avLst/>
            </a:prstGeom>
            <a:noFill/>
            <a:ln>
              <a:noFill/>
            </a:ln>
          </p:spPr>
        </p:pic>
      </p:grpSp>
      <p:pic>
        <p:nvPicPr>
          <p:cNvPr id="292" name="Google Shape;292;g1ea81be7aeb_0_29"/>
          <p:cNvPicPr preferRelativeResize="0"/>
          <p:nvPr/>
        </p:nvPicPr>
        <p:blipFill>
          <a:blip r:embed="rId7">
            <a:alphaModFix/>
          </a:blip>
          <a:stretch>
            <a:fillRect/>
          </a:stretch>
        </p:blipFill>
        <p:spPr>
          <a:xfrm>
            <a:off x="-185645" y="618525"/>
            <a:ext cx="485627" cy="611900"/>
          </a:xfrm>
          <a:prstGeom prst="rect">
            <a:avLst/>
          </a:prstGeom>
          <a:noFill/>
          <a:ln>
            <a:noFill/>
          </a:ln>
        </p:spPr>
      </p:pic>
      <p:pic>
        <p:nvPicPr>
          <p:cNvPr id="293" name="Google Shape;293;g1ea81be7aeb_0_29"/>
          <p:cNvPicPr preferRelativeResize="0"/>
          <p:nvPr/>
        </p:nvPicPr>
        <p:blipFill rotWithShape="1">
          <a:blip r:embed="rId8">
            <a:alphaModFix/>
          </a:blip>
          <a:srcRect b="32377" l="24783" r="21988" t="32468"/>
          <a:stretch/>
        </p:blipFill>
        <p:spPr>
          <a:xfrm>
            <a:off x="7581825" y="228100"/>
            <a:ext cx="1312401" cy="4875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Net | Template slides">
  <a:themeElements>
    <a:clrScheme name="WENET-IoU_colors">
      <a:dk1>
        <a:srgbClr val="000000"/>
      </a:dk1>
      <a:lt1>
        <a:srgbClr val="FFFFFF"/>
      </a:lt1>
      <a:dk2>
        <a:srgbClr val="363F50"/>
      </a:dk2>
      <a:lt2>
        <a:srgbClr val="C1EFEF"/>
      </a:lt2>
      <a:accent1>
        <a:srgbClr val="00A3B8"/>
      </a:accent1>
      <a:accent2>
        <a:srgbClr val="93D1D3"/>
      </a:accent2>
      <a:accent3>
        <a:srgbClr val="363E50"/>
      </a:accent3>
      <a:accent4>
        <a:srgbClr val="B7B7B7"/>
      </a:accent4>
      <a:accent5>
        <a:srgbClr val="DBDAD9"/>
      </a:accent5>
      <a:accent6>
        <a:srgbClr val="CA4761"/>
      </a:accent6>
      <a:hlink>
        <a:srgbClr val="00A3B8"/>
      </a:hlink>
      <a:folHlink>
        <a:srgbClr val="C946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2022-10-25T14:30:23Z</dcterms:created>
  <dc:creator>Karina Palleros</dc:creator>
</cp:coreProperties>
</file>