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6858000" cy="12192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8W6vZ5I5iIq9XL7j7oRnYRP9M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9AAAA-E70A-46FF-89B2-95C5C7D1B06D}">
  <a:tblStyle styleId="{4F39AAAA-E70A-46FF-89B2-95C5C7D1B06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8"/>
    <p:restoredTop sz="94703"/>
  </p:normalViewPr>
  <p:slideViewPr>
    <p:cSldViewPr snapToGrid="0">
      <p:cViewPr>
        <p:scale>
          <a:sx n="93" d="100"/>
          <a:sy n="93" d="100"/>
        </p:scale>
        <p:origin x="1512" y="-3252"/>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z%20Serna\Downloads\leo%20resultados%2008%20noviemb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s-ES" sz="1200" dirty="0">
                <a:solidFill>
                  <a:schemeClr val="tx1"/>
                </a:solidFill>
                <a:latin typeface="Times New Roman" panose="02020603050405020304" pitchFamily="18" charset="0"/>
                <a:cs typeface="Times New Roman" panose="02020603050405020304" pitchFamily="18" charset="0"/>
              </a:rPr>
              <a:t>Porcentaje de Germinación a los 4 días</a:t>
            </a:r>
          </a:p>
        </c:rich>
      </c:tx>
      <c:layout>
        <c:manualLayout>
          <c:xMode val="edge"/>
          <c:yMode val="edge"/>
          <c:x val="0.15443762110558912"/>
          <c:y val="6.454719212937629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PY"/>
        </a:p>
      </c:txPr>
    </c:title>
    <c:autoTitleDeleted val="0"/>
    <c:plotArea>
      <c:layout>
        <c:manualLayout>
          <c:layoutTarget val="inner"/>
          <c:xMode val="edge"/>
          <c:yMode val="edge"/>
          <c:x val="8.0156056222924071E-2"/>
          <c:y val="0.2237515107262949"/>
          <c:w val="0.88348461365283737"/>
          <c:h val="0.6733602422911954"/>
        </c:manualLayout>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4874271414461227E-2"/>
                  <c:y val="-8.5516599283697349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2AAAEB4D-DF8A-4429-9601-9310F78E8F7F}" type="VALUE">
                      <a:rPr lang="en-US" sz="1000" smtClean="0"/>
                      <a:pPr>
                        <a:defRPr sz="1000" b="1">
                          <a:solidFill>
                            <a:schemeClr val="tx1"/>
                          </a:solidFill>
                          <a:latin typeface="Times New Roman" panose="02020603050405020304" pitchFamily="18" charset="0"/>
                          <a:cs typeface="Times New Roman" panose="02020603050405020304" pitchFamily="18" charset="0"/>
                        </a:defRPr>
                      </a:pPr>
                      <a:t>[VALOR]</a:t>
                    </a:fld>
                    <a:r>
                      <a:rPr lang="en-US" sz="1000" dirty="0"/>
                      <a:t> </a:t>
                    </a:r>
                    <a:r>
                      <a:rPr lang="en-US" sz="1000" b="1" i="0" u="none" strike="noStrike" kern="1200" baseline="0" dirty="0">
                        <a:solidFill>
                          <a:srgbClr val="000000"/>
                        </a:solidFill>
                        <a:latin typeface="Times New Roman" panose="02020603050405020304" pitchFamily="18" charset="0"/>
                        <a:cs typeface="Times New Roman" panose="02020603050405020304" pitchFamily="18" charset="0"/>
                      </a:rPr>
                      <a:t> ± 0,50</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PY"/>
                </a:p>
              </c:txPr>
              <c:dLblPos val="outEnd"/>
              <c:showLegendKey val="0"/>
              <c:showVal val="1"/>
              <c:showCatName val="0"/>
              <c:showSerName val="0"/>
              <c:showPercent val="0"/>
              <c:showBubbleSize val="0"/>
              <c:extLst>
                <c:ext xmlns:c15="http://schemas.microsoft.com/office/drawing/2012/chart" uri="{CE6537A1-D6FC-4f65-9D91-7224C49458BB}">
                  <c15:layout>
                    <c:manualLayout>
                      <c:w val="0.18969654143909551"/>
                      <c:h val="9.1279381990852518E-2"/>
                    </c:manualLayout>
                  </c15:layout>
                  <c15:dlblFieldTable/>
                  <c15:showDataLabelsRange val="0"/>
                </c:ext>
                <c:ext xmlns:c16="http://schemas.microsoft.com/office/drawing/2014/chart" uri="{C3380CC4-5D6E-409C-BE32-E72D297353CC}">
                  <c16:uniqueId val="{00000000-1E2E-4C29-91ED-B568978F25C6}"/>
                </c:ext>
              </c:extLst>
            </c:dLbl>
            <c:dLbl>
              <c:idx val="1"/>
              <c:layout>
                <c:manualLayout>
                  <c:x val="2.0360053667099982E-2"/>
                  <c:y val="3.5351023216998255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640ACA98-D2AD-423A-B344-9D275ACB373E}" type="VALUE">
                      <a:rPr lang="en-US" sz="1000" smtClean="0"/>
                      <a:pPr>
                        <a:defRPr sz="1000" b="1">
                          <a:solidFill>
                            <a:schemeClr val="tx1"/>
                          </a:solidFill>
                          <a:latin typeface="Times New Roman" panose="02020603050405020304" pitchFamily="18" charset="0"/>
                          <a:cs typeface="Times New Roman" panose="02020603050405020304" pitchFamily="18" charset="0"/>
                        </a:defRPr>
                      </a:pPr>
                      <a:t>[VALOR]</a:t>
                    </a:fld>
                    <a:r>
                      <a:rPr lang="en-US" sz="1000" b="1" i="0" u="none" strike="noStrike" kern="1200" baseline="0" dirty="0">
                        <a:solidFill>
                          <a:srgbClr val="000000"/>
                        </a:solidFill>
                        <a:latin typeface="Times New Roman" panose="02020603050405020304" pitchFamily="18" charset="0"/>
                        <a:cs typeface="Times New Roman" panose="02020603050405020304" pitchFamily="18" charset="0"/>
                      </a:rPr>
                      <a:t> ± 10,04</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PY"/>
                </a:p>
              </c:txPr>
              <c:dLblPos val="outEnd"/>
              <c:showLegendKey val="0"/>
              <c:showVal val="1"/>
              <c:showCatName val="0"/>
              <c:showSerName val="0"/>
              <c:showPercent val="0"/>
              <c:showBubbleSize val="0"/>
              <c:extLst>
                <c:ext xmlns:c15="http://schemas.microsoft.com/office/drawing/2012/chart" uri="{CE6537A1-D6FC-4f65-9D91-7224C49458BB}">
                  <c15:layout>
                    <c:manualLayout>
                      <c:w val="0.21000805527034602"/>
                      <c:h val="0.12774432484771103"/>
                    </c:manualLayout>
                  </c15:layout>
                  <c15:dlblFieldTable/>
                  <c15:showDataLabelsRange val="0"/>
                </c:ext>
                <c:ext xmlns:c16="http://schemas.microsoft.com/office/drawing/2014/chart" uri="{C3380CC4-5D6E-409C-BE32-E72D297353CC}">
                  <c16:uniqueId val="{00000001-1E2E-4C29-91ED-B568978F25C6}"/>
                </c:ext>
              </c:extLst>
            </c:dLbl>
            <c:dLbl>
              <c:idx val="2"/>
              <c:layout>
                <c:manualLayout>
                  <c:x val="-1.0549713973822657E-2"/>
                  <c:y val="3.0115924046421119E-2"/>
                </c:manualLayout>
              </c:layout>
              <c:tx>
                <c:rich>
                  <a:bodyPr/>
                  <a:lstStyle/>
                  <a:p>
                    <a:fld id="{FE37B4F9-634D-48AF-A755-0B58C0BE5908}" type="VALUE">
                      <a:rPr lang="en-US" sz="1000" smtClean="0"/>
                      <a:pPr/>
                      <a:t>[VALOR]</a:t>
                    </a:fld>
                    <a:r>
                      <a:rPr lang="en-US" sz="1000" dirty="0"/>
                      <a:t> </a:t>
                    </a:r>
                    <a:r>
                      <a:rPr lang="en-US" sz="1000" b="1" i="0" u="none" strike="noStrike" kern="1200" baseline="0" dirty="0">
                        <a:solidFill>
                          <a:srgbClr val="000000"/>
                        </a:solidFill>
                        <a:latin typeface="Times New Roman" panose="02020603050405020304" pitchFamily="18" charset="0"/>
                        <a:cs typeface="Times New Roman" panose="02020603050405020304" pitchFamily="18" charset="0"/>
                      </a:rPr>
                      <a:t> ±  18,75</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5965923286104037"/>
                      <c:h val="0.11188179969091891"/>
                    </c:manualLayout>
                  </c15:layout>
                  <c15:dlblFieldTable/>
                  <c15:showDataLabelsRange val="0"/>
                </c:ext>
                <c:ext xmlns:c16="http://schemas.microsoft.com/office/drawing/2014/chart" uri="{C3380CC4-5D6E-409C-BE32-E72D297353CC}">
                  <c16:uniqueId val="{00000002-1E2E-4C29-91ED-B568978F25C6}"/>
                </c:ext>
              </c:extLst>
            </c:dLbl>
            <c:dLbl>
              <c:idx val="3"/>
              <c:layout>
                <c:manualLayout>
                  <c:x val="-0.15099298449718326"/>
                  <c:y val="2.9257327800458668E-2"/>
                </c:manualLayout>
              </c:layout>
              <c:tx>
                <c:rich>
                  <a:bodyPr/>
                  <a:lstStyle/>
                  <a:p>
                    <a:fld id="{45F2BEC5-68C7-4C4E-8768-C7B0271CCF51}" type="VALUE">
                      <a:rPr lang="en-US" sz="1000" smtClean="0"/>
                      <a:pPr/>
                      <a:t>[VALOR]</a:t>
                    </a:fld>
                    <a:r>
                      <a:rPr lang="en-US" sz="1000" b="1" i="0" u="none" strike="noStrike" kern="1200" baseline="0" dirty="0">
                        <a:solidFill>
                          <a:srgbClr val="000000"/>
                        </a:solidFill>
                        <a:latin typeface="Times New Roman" panose="02020603050405020304" pitchFamily="18" charset="0"/>
                        <a:cs typeface="Times New Roman" panose="02020603050405020304" pitchFamily="18" charset="0"/>
                      </a:rPr>
                      <a:t> ± 8,31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2E-4C29-91ED-B568978F25C6}"/>
                </c:ext>
              </c:extLst>
            </c:dLbl>
            <c:dLbl>
              <c:idx val="4"/>
              <c:layout>
                <c:manualLayout>
                  <c:x val="-3.9664723771896608E-2"/>
                  <c:y val="3.060706594193577E-3"/>
                </c:manualLayout>
              </c:layout>
              <c:tx>
                <c:rich>
                  <a:bodyPr/>
                  <a:lstStyle/>
                  <a:p>
                    <a:fld id="{C5BC1EBA-7086-4B22-8BCC-65832E9DAD9A}" type="VALUE">
                      <a:rPr lang="en-US" sz="1000" smtClean="0"/>
                      <a:pPr/>
                      <a:t>[VALOR]</a:t>
                    </a:fld>
                    <a:r>
                      <a:rPr lang="en-US" sz="1000" b="1" i="0" u="none" strike="noStrike" kern="1200" baseline="0" dirty="0">
                        <a:solidFill>
                          <a:srgbClr val="000000"/>
                        </a:solidFill>
                        <a:latin typeface="Times New Roman" panose="02020603050405020304" pitchFamily="18" charset="0"/>
                        <a:cs typeface="Times New Roman" panose="02020603050405020304" pitchFamily="18" charset="0"/>
                      </a:rPr>
                      <a:t> ± 7,40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E2E-4C29-91ED-B568978F25C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PY"/>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 Germ. '!$J$19:$J$23</c:f>
              <c:strCache>
                <c:ptCount val="5"/>
                <c:pt idx="0">
                  <c:v>T4</c:v>
                </c:pt>
                <c:pt idx="1">
                  <c:v>T3</c:v>
                </c:pt>
                <c:pt idx="2">
                  <c:v>T2</c:v>
                </c:pt>
                <c:pt idx="3">
                  <c:v>T1</c:v>
                </c:pt>
                <c:pt idx="4">
                  <c:v>T0</c:v>
                </c:pt>
              </c:strCache>
            </c:strRef>
          </c:cat>
          <c:val>
            <c:numRef>
              <c:f>'Grafico % Germ. '!$K$19:$K$23</c:f>
              <c:numCache>
                <c:formatCode>General</c:formatCode>
                <c:ptCount val="5"/>
                <c:pt idx="0">
                  <c:v>0.25</c:v>
                </c:pt>
                <c:pt idx="1">
                  <c:v>11.25</c:v>
                </c:pt>
                <c:pt idx="2">
                  <c:v>31.25</c:v>
                </c:pt>
                <c:pt idx="3">
                  <c:v>62.13</c:v>
                </c:pt>
                <c:pt idx="4">
                  <c:v>64.25</c:v>
                </c:pt>
              </c:numCache>
            </c:numRef>
          </c:val>
          <c:extLst>
            <c:ext xmlns:c16="http://schemas.microsoft.com/office/drawing/2014/chart" uri="{C3380CC4-5D6E-409C-BE32-E72D297353CC}">
              <c16:uniqueId val="{00000005-1E2E-4C29-91ED-B568978F25C6}"/>
            </c:ext>
          </c:extLst>
        </c:ser>
        <c:dLbls>
          <c:dLblPos val="inEnd"/>
          <c:showLegendKey val="0"/>
          <c:showVal val="1"/>
          <c:showCatName val="0"/>
          <c:showSerName val="0"/>
          <c:showPercent val="0"/>
          <c:showBubbleSize val="0"/>
        </c:dLbls>
        <c:gapWidth val="100"/>
        <c:overlap val="-24"/>
        <c:axId val="1362596655"/>
        <c:axId val="1414919391"/>
      </c:barChart>
      <c:catAx>
        <c:axId val="13625966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1414919391"/>
        <c:crosses val="autoZero"/>
        <c:auto val="1"/>
        <c:lblAlgn val="ctr"/>
        <c:lblOffset val="100"/>
        <c:noMultiLvlLbl val="0"/>
      </c:catAx>
      <c:valAx>
        <c:axId val="14149193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1362596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Y"/>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1" y="3787428"/>
            <a:ext cx="5829300" cy="261337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028700" y="6908800"/>
            <a:ext cx="4800600" cy="3115733"/>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2400"/>
              <a:buNone/>
              <a:defRPr>
                <a:solidFill>
                  <a:srgbClr val="888888"/>
                </a:solidFill>
              </a:defRPr>
            </a:lvl1pPr>
            <a:lvl2pPr lvl="1" algn="ctr">
              <a:lnSpc>
                <a:spcPct val="100000"/>
              </a:lnSpc>
              <a:spcBef>
                <a:spcPts val="560"/>
              </a:spcBef>
              <a:spcAft>
                <a:spcPts val="0"/>
              </a:spcAft>
              <a:buClr>
                <a:srgbClr val="888888"/>
              </a:buClr>
              <a:buSzPts val="2100"/>
              <a:buNone/>
              <a:defRPr>
                <a:solidFill>
                  <a:srgbClr val="888888"/>
                </a:solidFill>
              </a:defRPr>
            </a:lvl2pPr>
            <a:lvl3pPr lvl="2" algn="ctr">
              <a:lnSpc>
                <a:spcPct val="100000"/>
              </a:lnSpc>
              <a:spcBef>
                <a:spcPts val="480"/>
              </a:spcBef>
              <a:spcAft>
                <a:spcPts val="0"/>
              </a:spcAft>
              <a:buClr>
                <a:srgbClr val="888888"/>
              </a:buClr>
              <a:buSzPts val="1800"/>
              <a:buNone/>
              <a:defRPr>
                <a:solidFill>
                  <a:srgbClr val="888888"/>
                </a:solidFill>
              </a:defRPr>
            </a:lvl3pPr>
            <a:lvl4pPr lvl="3" algn="ctr">
              <a:lnSpc>
                <a:spcPct val="100000"/>
              </a:lnSpc>
              <a:spcBef>
                <a:spcPts val="400"/>
              </a:spcBef>
              <a:spcAft>
                <a:spcPts val="0"/>
              </a:spcAft>
              <a:buClr>
                <a:srgbClr val="888888"/>
              </a:buClr>
              <a:buSzPts val="1500"/>
              <a:buNone/>
              <a:defRPr>
                <a:solidFill>
                  <a:srgbClr val="888888"/>
                </a:solidFill>
              </a:defRPr>
            </a:lvl4pPr>
            <a:lvl5pPr lvl="4" algn="ctr">
              <a:lnSpc>
                <a:spcPct val="100000"/>
              </a:lnSpc>
              <a:spcBef>
                <a:spcPts val="4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1500"/>
              <a:buNone/>
              <a:defRPr>
                <a:solidFill>
                  <a:srgbClr val="888888"/>
                </a:solidFill>
              </a:defRPr>
            </a:lvl6pPr>
            <a:lvl7pPr lvl="6" algn="ctr">
              <a:lnSpc>
                <a:spcPct val="100000"/>
              </a:lnSpc>
              <a:spcBef>
                <a:spcPts val="400"/>
              </a:spcBef>
              <a:spcAft>
                <a:spcPts val="0"/>
              </a:spcAft>
              <a:buClr>
                <a:srgbClr val="888888"/>
              </a:buClr>
              <a:buSzPts val="1500"/>
              <a:buNone/>
              <a:defRPr>
                <a:solidFill>
                  <a:srgbClr val="888888"/>
                </a:solidFill>
              </a:defRPr>
            </a:lvl7pPr>
            <a:lvl8pPr lvl="7" algn="ctr">
              <a:lnSpc>
                <a:spcPct val="100000"/>
              </a:lnSpc>
              <a:spcBef>
                <a:spcPts val="400"/>
              </a:spcBef>
              <a:spcAft>
                <a:spcPts val="0"/>
              </a:spcAft>
              <a:buClr>
                <a:srgbClr val="888888"/>
              </a:buClr>
              <a:buSzPts val="1500"/>
              <a:buNone/>
              <a:defRPr>
                <a:solidFill>
                  <a:srgbClr val="888888"/>
                </a:solidFill>
              </a:defRPr>
            </a:lvl8pPr>
            <a:lvl9pPr lvl="8" algn="ctr">
              <a:lnSpc>
                <a:spcPct val="100000"/>
              </a:lnSpc>
              <a:spcBef>
                <a:spcPts val="400"/>
              </a:spcBef>
              <a:spcAft>
                <a:spcPts val="0"/>
              </a:spcAft>
              <a:buClr>
                <a:srgbClr val="888888"/>
              </a:buClr>
              <a:buSzPts val="1500"/>
              <a:buNone/>
              <a:defRPr>
                <a:solidFill>
                  <a:srgbClr val="888888"/>
                </a:solidFill>
              </a:defRPr>
            </a:lvl9pPr>
          </a:lstStyle>
          <a:p>
            <a:endParaRPr/>
          </a:p>
        </p:txBody>
      </p:sp>
      <p:sp>
        <p:nvSpPr>
          <p:cNvPr id="14" name="Google Shape;14;p3"/>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626519" y="7007491"/>
            <a:ext cx="13868400" cy="115728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4998243" y="5907353"/>
            <a:ext cx="13868400" cy="33575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a:lvl1pPr>
            <a:lvl2pPr marL="914400" lvl="1" indent="-342900" algn="l">
              <a:lnSpc>
                <a:spcPct val="100000"/>
              </a:lnSpc>
              <a:spcBef>
                <a:spcPts val="480"/>
              </a:spcBef>
              <a:spcAft>
                <a:spcPts val="0"/>
              </a:spcAft>
              <a:buClr>
                <a:schemeClr val="dk1"/>
              </a:buClr>
              <a:buSzPts val="1800"/>
              <a:buChar char="–"/>
              <a:defRPr/>
            </a:lvl2pPr>
            <a:lvl3pPr marL="1371600" lvl="2" indent="-342900" algn="l">
              <a:lnSpc>
                <a:spcPct val="100000"/>
              </a:lnSpc>
              <a:spcBef>
                <a:spcPts val="480"/>
              </a:spcBef>
              <a:spcAft>
                <a:spcPts val="0"/>
              </a:spcAft>
              <a:buClr>
                <a:schemeClr val="dk1"/>
              </a:buClr>
              <a:buSzPts val="1800"/>
              <a:buChar char="•"/>
              <a:defRPr/>
            </a:lvl3pPr>
            <a:lvl4pPr marL="1828800" lvl="3" indent="-342900" algn="l">
              <a:lnSpc>
                <a:spcPct val="100000"/>
              </a:lnSpc>
              <a:spcBef>
                <a:spcPts val="480"/>
              </a:spcBef>
              <a:spcAft>
                <a:spcPts val="0"/>
              </a:spcAft>
              <a:buClr>
                <a:schemeClr val="dk1"/>
              </a:buClr>
              <a:buSzPts val="1800"/>
              <a:buChar char="–"/>
              <a:defRPr/>
            </a:lvl4pPr>
            <a:lvl5pPr marL="2286000" lvl="4" indent="-342900" algn="l">
              <a:lnSpc>
                <a:spcPct val="100000"/>
              </a:lnSpc>
              <a:spcBef>
                <a:spcPts val="480"/>
              </a:spcBef>
              <a:spcAft>
                <a:spcPts val="0"/>
              </a:spcAft>
              <a:buClr>
                <a:schemeClr val="dk1"/>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42900" y="2844803"/>
            <a:ext cx="6172200" cy="804615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a:lvl1pPr>
            <a:lvl2pPr marL="914400" lvl="1" indent="-342900" algn="l">
              <a:lnSpc>
                <a:spcPct val="100000"/>
              </a:lnSpc>
              <a:spcBef>
                <a:spcPts val="480"/>
              </a:spcBef>
              <a:spcAft>
                <a:spcPts val="0"/>
              </a:spcAft>
              <a:buClr>
                <a:schemeClr val="dk1"/>
              </a:buClr>
              <a:buSzPts val="1800"/>
              <a:buChar char="–"/>
              <a:defRPr/>
            </a:lvl2pPr>
            <a:lvl3pPr marL="1371600" lvl="2" indent="-342900" algn="l">
              <a:lnSpc>
                <a:spcPct val="100000"/>
              </a:lnSpc>
              <a:spcBef>
                <a:spcPts val="480"/>
              </a:spcBef>
              <a:spcAft>
                <a:spcPts val="0"/>
              </a:spcAft>
              <a:buClr>
                <a:schemeClr val="dk1"/>
              </a:buClr>
              <a:buSzPts val="1800"/>
              <a:buChar char="•"/>
              <a:defRPr/>
            </a:lvl3pPr>
            <a:lvl4pPr marL="1828800" lvl="3" indent="-342900" algn="l">
              <a:lnSpc>
                <a:spcPct val="100000"/>
              </a:lnSpc>
              <a:spcBef>
                <a:spcPts val="480"/>
              </a:spcBef>
              <a:spcAft>
                <a:spcPts val="0"/>
              </a:spcAft>
              <a:buClr>
                <a:schemeClr val="dk1"/>
              </a:buClr>
              <a:buSzPts val="1800"/>
              <a:buChar char="–"/>
              <a:defRPr/>
            </a:lvl4pPr>
            <a:lvl5pPr marL="2286000" lvl="4" indent="-342900" algn="l">
              <a:lnSpc>
                <a:spcPct val="100000"/>
              </a:lnSpc>
              <a:spcBef>
                <a:spcPts val="480"/>
              </a:spcBef>
              <a:spcAft>
                <a:spcPts val="0"/>
              </a:spcAft>
              <a:buClr>
                <a:schemeClr val="dk1"/>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41735" y="7834489"/>
            <a:ext cx="5829300" cy="242146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541735" y="5167494"/>
            <a:ext cx="5829300" cy="2666999"/>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1500"/>
              <a:buNone/>
              <a:defRPr sz="2000">
                <a:solidFill>
                  <a:srgbClr val="888888"/>
                </a:solidFill>
              </a:defRPr>
            </a:lvl1pPr>
            <a:lvl2pPr marL="914400" lvl="1" indent="-228600" algn="l">
              <a:lnSpc>
                <a:spcPct val="100000"/>
              </a:lnSpc>
              <a:spcBef>
                <a:spcPts val="360"/>
              </a:spcBef>
              <a:spcAft>
                <a:spcPts val="0"/>
              </a:spcAft>
              <a:buClr>
                <a:srgbClr val="888888"/>
              </a:buClr>
              <a:buSzPts val="1350"/>
              <a:buNone/>
              <a:defRPr sz="1800">
                <a:solidFill>
                  <a:srgbClr val="888888"/>
                </a:solidFill>
              </a:defRPr>
            </a:lvl2pPr>
            <a:lvl3pPr marL="1371600" lvl="2" indent="-228600" algn="l">
              <a:lnSpc>
                <a:spcPct val="100000"/>
              </a:lnSpc>
              <a:spcBef>
                <a:spcPts val="320"/>
              </a:spcBef>
              <a:spcAft>
                <a:spcPts val="0"/>
              </a:spcAft>
              <a:buClr>
                <a:srgbClr val="888888"/>
              </a:buClr>
              <a:buSzPts val="1200"/>
              <a:buNone/>
              <a:defRPr sz="1600">
                <a:solidFill>
                  <a:srgbClr val="888888"/>
                </a:solidFill>
              </a:defRPr>
            </a:lvl3pPr>
            <a:lvl4pPr marL="1828800" lvl="3" indent="-228600" algn="l">
              <a:lnSpc>
                <a:spcPct val="100000"/>
              </a:lnSpc>
              <a:spcBef>
                <a:spcPts val="280"/>
              </a:spcBef>
              <a:spcAft>
                <a:spcPts val="0"/>
              </a:spcAft>
              <a:buClr>
                <a:srgbClr val="888888"/>
              </a:buClr>
              <a:buSzPts val="1050"/>
              <a:buNone/>
              <a:defRPr sz="1400">
                <a:solidFill>
                  <a:srgbClr val="888888"/>
                </a:solidFill>
              </a:defRPr>
            </a:lvl4pPr>
            <a:lvl5pPr marL="2286000" lvl="4" indent="-228600" algn="l">
              <a:lnSpc>
                <a:spcPct val="100000"/>
              </a:lnSpc>
              <a:spcBef>
                <a:spcPts val="280"/>
              </a:spcBef>
              <a:spcAft>
                <a:spcPts val="0"/>
              </a:spcAft>
              <a:buClr>
                <a:srgbClr val="888888"/>
              </a:buClr>
              <a:buSzPts val="1050"/>
              <a:buNone/>
              <a:defRPr sz="1400">
                <a:solidFill>
                  <a:srgbClr val="888888"/>
                </a:solidFill>
              </a:defRPr>
            </a:lvl5pPr>
            <a:lvl6pPr marL="2743200" lvl="5" indent="-228600" algn="l">
              <a:lnSpc>
                <a:spcPct val="100000"/>
              </a:lnSpc>
              <a:spcBef>
                <a:spcPts val="280"/>
              </a:spcBef>
              <a:spcAft>
                <a:spcPts val="0"/>
              </a:spcAft>
              <a:buClr>
                <a:srgbClr val="888888"/>
              </a:buClr>
              <a:buSzPts val="1050"/>
              <a:buNone/>
              <a:defRPr sz="1400">
                <a:solidFill>
                  <a:srgbClr val="888888"/>
                </a:solidFill>
              </a:defRPr>
            </a:lvl6pPr>
            <a:lvl7pPr marL="3200400" lvl="6" indent="-228600" algn="l">
              <a:lnSpc>
                <a:spcPct val="100000"/>
              </a:lnSpc>
              <a:spcBef>
                <a:spcPts val="280"/>
              </a:spcBef>
              <a:spcAft>
                <a:spcPts val="0"/>
              </a:spcAft>
              <a:buClr>
                <a:srgbClr val="888888"/>
              </a:buClr>
              <a:buSzPts val="1050"/>
              <a:buNone/>
              <a:defRPr sz="1400">
                <a:solidFill>
                  <a:srgbClr val="888888"/>
                </a:solidFill>
              </a:defRPr>
            </a:lvl7pPr>
            <a:lvl8pPr marL="3657600" lvl="7" indent="-228600" algn="l">
              <a:lnSpc>
                <a:spcPct val="100000"/>
              </a:lnSpc>
              <a:spcBef>
                <a:spcPts val="280"/>
              </a:spcBef>
              <a:spcAft>
                <a:spcPts val="0"/>
              </a:spcAft>
              <a:buClr>
                <a:srgbClr val="888888"/>
              </a:buClr>
              <a:buSzPts val="1050"/>
              <a:buNone/>
              <a:defRPr sz="1400">
                <a:solidFill>
                  <a:srgbClr val="888888"/>
                </a:solidFill>
              </a:defRPr>
            </a:lvl8pPr>
            <a:lvl9pPr marL="4114800" lvl="8" indent="-228600" algn="l">
              <a:lnSpc>
                <a:spcPct val="100000"/>
              </a:lnSpc>
              <a:spcBef>
                <a:spcPts val="280"/>
              </a:spcBef>
              <a:spcAft>
                <a:spcPts val="0"/>
              </a:spcAft>
              <a:buClr>
                <a:srgbClr val="888888"/>
              </a:buClr>
              <a:buSzPts val="1050"/>
              <a:buNone/>
              <a:defRPr sz="1400">
                <a:solidFill>
                  <a:srgbClr val="888888"/>
                </a:solidFill>
              </a:defRPr>
            </a:lvl9pPr>
          </a:lstStyle>
          <a:p>
            <a:endParaRPr/>
          </a:p>
        </p:txBody>
      </p:sp>
      <p:sp>
        <p:nvSpPr>
          <p:cNvPr id="26" name="Google Shape;26;p5"/>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57178" y="3793070"/>
            <a:ext cx="2257425" cy="1072726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560"/>
              </a:spcBef>
              <a:spcAft>
                <a:spcPts val="0"/>
              </a:spcAft>
              <a:buClr>
                <a:schemeClr val="dk1"/>
              </a:buClr>
              <a:buSzPts val="2100"/>
              <a:buChar char="•"/>
              <a:defRPr sz="2800"/>
            </a:lvl1pPr>
            <a:lvl2pPr marL="914400" lvl="1" indent="-342900" algn="l">
              <a:lnSpc>
                <a:spcPct val="100000"/>
              </a:lnSpc>
              <a:spcBef>
                <a:spcPts val="480"/>
              </a:spcBef>
              <a:spcAft>
                <a:spcPts val="0"/>
              </a:spcAft>
              <a:buClr>
                <a:schemeClr val="dk1"/>
              </a:buClr>
              <a:buSzPts val="1800"/>
              <a:buChar char="–"/>
              <a:defRPr sz="2400"/>
            </a:lvl2pPr>
            <a:lvl3pPr marL="1371600" lvl="2" indent="-323850" algn="l">
              <a:lnSpc>
                <a:spcPct val="100000"/>
              </a:lnSpc>
              <a:spcBef>
                <a:spcPts val="400"/>
              </a:spcBef>
              <a:spcAft>
                <a:spcPts val="0"/>
              </a:spcAft>
              <a:buClr>
                <a:schemeClr val="dk1"/>
              </a:buClr>
              <a:buSzPts val="1500"/>
              <a:buChar char="•"/>
              <a:defRPr sz="2000"/>
            </a:lvl3pPr>
            <a:lvl4pPr marL="1828800" lvl="3" indent="-314325" algn="l">
              <a:lnSpc>
                <a:spcPct val="100000"/>
              </a:lnSpc>
              <a:spcBef>
                <a:spcPts val="360"/>
              </a:spcBef>
              <a:spcAft>
                <a:spcPts val="0"/>
              </a:spcAft>
              <a:buClr>
                <a:schemeClr val="dk1"/>
              </a:buClr>
              <a:buSzPts val="1350"/>
              <a:buChar char="–"/>
              <a:defRPr sz="1800"/>
            </a:lvl4pPr>
            <a:lvl5pPr marL="2286000" lvl="4" indent="-314325" algn="l">
              <a:lnSpc>
                <a:spcPct val="100000"/>
              </a:lnSpc>
              <a:spcBef>
                <a:spcPts val="360"/>
              </a:spcBef>
              <a:spcAft>
                <a:spcPts val="0"/>
              </a:spcAft>
              <a:buClr>
                <a:schemeClr val="dk1"/>
              </a:buClr>
              <a:buSzPts val="1350"/>
              <a:buChar char="»"/>
              <a:defRPr sz="1800"/>
            </a:lvl5pPr>
            <a:lvl6pPr marL="2743200" lvl="5" indent="-314325" algn="l">
              <a:lnSpc>
                <a:spcPct val="100000"/>
              </a:lnSpc>
              <a:spcBef>
                <a:spcPts val="360"/>
              </a:spcBef>
              <a:spcAft>
                <a:spcPts val="0"/>
              </a:spcAft>
              <a:buClr>
                <a:schemeClr val="dk1"/>
              </a:buClr>
              <a:buSzPts val="1350"/>
              <a:buChar char="•"/>
              <a:defRPr sz="1800"/>
            </a:lvl6pPr>
            <a:lvl7pPr marL="3200400" lvl="6" indent="-314325" algn="l">
              <a:lnSpc>
                <a:spcPct val="100000"/>
              </a:lnSpc>
              <a:spcBef>
                <a:spcPts val="360"/>
              </a:spcBef>
              <a:spcAft>
                <a:spcPts val="0"/>
              </a:spcAft>
              <a:buClr>
                <a:schemeClr val="dk1"/>
              </a:buClr>
              <a:buSzPts val="1350"/>
              <a:buChar char="•"/>
              <a:defRPr sz="1800"/>
            </a:lvl7pPr>
            <a:lvl8pPr marL="3657600" lvl="7" indent="-314325" algn="l">
              <a:lnSpc>
                <a:spcPct val="100000"/>
              </a:lnSpc>
              <a:spcBef>
                <a:spcPts val="360"/>
              </a:spcBef>
              <a:spcAft>
                <a:spcPts val="0"/>
              </a:spcAft>
              <a:buClr>
                <a:schemeClr val="dk1"/>
              </a:buClr>
              <a:buSzPts val="1350"/>
              <a:buChar char="•"/>
              <a:defRPr sz="1800"/>
            </a:lvl8pPr>
            <a:lvl9pPr marL="4114800" lvl="8" indent="-314325" algn="l">
              <a:lnSpc>
                <a:spcPct val="100000"/>
              </a:lnSpc>
              <a:spcBef>
                <a:spcPts val="360"/>
              </a:spcBef>
              <a:spcAft>
                <a:spcPts val="0"/>
              </a:spcAft>
              <a:buClr>
                <a:schemeClr val="dk1"/>
              </a:buClr>
              <a:buSzPts val="1350"/>
              <a:buChar char="•"/>
              <a:defRPr sz="1800"/>
            </a:lvl9pPr>
          </a:lstStyle>
          <a:p>
            <a:endParaRPr/>
          </a:p>
        </p:txBody>
      </p:sp>
      <p:sp>
        <p:nvSpPr>
          <p:cNvPr id="32" name="Google Shape;32;p6"/>
          <p:cNvSpPr txBox="1">
            <a:spLocks noGrp="1"/>
          </p:cNvSpPr>
          <p:nvPr>
            <p:ph type="body" idx="2"/>
          </p:nvPr>
        </p:nvSpPr>
        <p:spPr>
          <a:xfrm>
            <a:off x="2628902" y="3793070"/>
            <a:ext cx="2257425" cy="1072726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560"/>
              </a:spcBef>
              <a:spcAft>
                <a:spcPts val="0"/>
              </a:spcAft>
              <a:buClr>
                <a:schemeClr val="dk1"/>
              </a:buClr>
              <a:buSzPts val="2100"/>
              <a:buChar char="•"/>
              <a:defRPr sz="2800"/>
            </a:lvl1pPr>
            <a:lvl2pPr marL="914400" lvl="1" indent="-342900" algn="l">
              <a:lnSpc>
                <a:spcPct val="100000"/>
              </a:lnSpc>
              <a:spcBef>
                <a:spcPts val="480"/>
              </a:spcBef>
              <a:spcAft>
                <a:spcPts val="0"/>
              </a:spcAft>
              <a:buClr>
                <a:schemeClr val="dk1"/>
              </a:buClr>
              <a:buSzPts val="1800"/>
              <a:buChar char="–"/>
              <a:defRPr sz="2400"/>
            </a:lvl2pPr>
            <a:lvl3pPr marL="1371600" lvl="2" indent="-323850" algn="l">
              <a:lnSpc>
                <a:spcPct val="100000"/>
              </a:lnSpc>
              <a:spcBef>
                <a:spcPts val="400"/>
              </a:spcBef>
              <a:spcAft>
                <a:spcPts val="0"/>
              </a:spcAft>
              <a:buClr>
                <a:schemeClr val="dk1"/>
              </a:buClr>
              <a:buSzPts val="1500"/>
              <a:buChar char="•"/>
              <a:defRPr sz="2000"/>
            </a:lvl3pPr>
            <a:lvl4pPr marL="1828800" lvl="3" indent="-314325" algn="l">
              <a:lnSpc>
                <a:spcPct val="100000"/>
              </a:lnSpc>
              <a:spcBef>
                <a:spcPts val="360"/>
              </a:spcBef>
              <a:spcAft>
                <a:spcPts val="0"/>
              </a:spcAft>
              <a:buClr>
                <a:schemeClr val="dk1"/>
              </a:buClr>
              <a:buSzPts val="1350"/>
              <a:buChar char="–"/>
              <a:defRPr sz="1800"/>
            </a:lvl4pPr>
            <a:lvl5pPr marL="2286000" lvl="4" indent="-314325" algn="l">
              <a:lnSpc>
                <a:spcPct val="100000"/>
              </a:lnSpc>
              <a:spcBef>
                <a:spcPts val="360"/>
              </a:spcBef>
              <a:spcAft>
                <a:spcPts val="0"/>
              </a:spcAft>
              <a:buClr>
                <a:schemeClr val="dk1"/>
              </a:buClr>
              <a:buSzPts val="1350"/>
              <a:buChar char="»"/>
              <a:defRPr sz="1800"/>
            </a:lvl5pPr>
            <a:lvl6pPr marL="2743200" lvl="5" indent="-314325" algn="l">
              <a:lnSpc>
                <a:spcPct val="100000"/>
              </a:lnSpc>
              <a:spcBef>
                <a:spcPts val="360"/>
              </a:spcBef>
              <a:spcAft>
                <a:spcPts val="0"/>
              </a:spcAft>
              <a:buClr>
                <a:schemeClr val="dk1"/>
              </a:buClr>
              <a:buSzPts val="1350"/>
              <a:buChar char="•"/>
              <a:defRPr sz="1800"/>
            </a:lvl6pPr>
            <a:lvl7pPr marL="3200400" lvl="6" indent="-314325" algn="l">
              <a:lnSpc>
                <a:spcPct val="100000"/>
              </a:lnSpc>
              <a:spcBef>
                <a:spcPts val="360"/>
              </a:spcBef>
              <a:spcAft>
                <a:spcPts val="0"/>
              </a:spcAft>
              <a:buClr>
                <a:schemeClr val="dk1"/>
              </a:buClr>
              <a:buSzPts val="1350"/>
              <a:buChar char="•"/>
              <a:defRPr sz="1800"/>
            </a:lvl7pPr>
            <a:lvl8pPr marL="3657600" lvl="7" indent="-314325" algn="l">
              <a:lnSpc>
                <a:spcPct val="100000"/>
              </a:lnSpc>
              <a:spcBef>
                <a:spcPts val="360"/>
              </a:spcBef>
              <a:spcAft>
                <a:spcPts val="0"/>
              </a:spcAft>
              <a:buClr>
                <a:schemeClr val="dk1"/>
              </a:buClr>
              <a:buSzPts val="1350"/>
              <a:buChar char="•"/>
              <a:defRPr sz="1800"/>
            </a:lvl8pPr>
            <a:lvl9pPr marL="4114800" lvl="8" indent="-314325" algn="l">
              <a:lnSpc>
                <a:spcPct val="100000"/>
              </a:lnSpc>
              <a:spcBef>
                <a:spcPts val="360"/>
              </a:spcBef>
              <a:spcAft>
                <a:spcPts val="0"/>
              </a:spcAft>
              <a:buClr>
                <a:schemeClr val="dk1"/>
              </a:buClr>
              <a:buSzPts val="1350"/>
              <a:buChar char="•"/>
              <a:defRPr sz="1800"/>
            </a:lvl9pPr>
          </a:lstStyle>
          <a:p>
            <a:endParaRPr/>
          </a:p>
        </p:txBody>
      </p:sp>
      <p:sp>
        <p:nvSpPr>
          <p:cNvPr id="33" name="Google Shape;33;p6"/>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42900" y="2729089"/>
            <a:ext cx="3030141" cy="113735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360"/>
              </a:spcBef>
              <a:spcAft>
                <a:spcPts val="0"/>
              </a:spcAft>
              <a:buClr>
                <a:schemeClr val="dk1"/>
              </a:buClr>
              <a:buSzPts val="1350"/>
              <a:buNone/>
              <a:defRPr sz="1800" b="1"/>
            </a:lvl3pPr>
            <a:lvl4pPr marL="1828800" lvl="3" indent="-228600" algn="l">
              <a:lnSpc>
                <a:spcPct val="100000"/>
              </a:lnSpc>
              <a:spcBef>
                <a:spcPts val="320"/>
              </a:spcBef>
              <a:spcAft>
                <a:spcPts val="0"/>
              </a:spcAft>
              <a:buClr>
                <a:schemeClr val="dk1"/>
              </a:buClr>
              <a:buSzPts val="1200"/>
              <a:buNone/>
              <a:defRPr sz="1600" b="1"/>
            </a:lvl4pPr>
            <a:lvl5pPr marL="2286000" lvl="4" indent="-228600" algn="l">
              <a:lnSpc>
                <a:spcPct val="100000"/>
              </a:lnSpc>
              <a:spcBef>
                <a:spcPts val="320"/>
              </a:spcBef>
              <a:spcAft>
                <a:spcPts val="0"/>
              </a:spcAft>
              <a:buClr>
                <a:schemeClr val="dk1"/>
              </a:buClr>
              <a:buSzPts val="1200"/>
              <a:buNone/>
              <a:defRPr sz="1600" b="1"/>
            </a:lvl5pPr>
            <a:lvl6pPr marL="2743200" lvl="5" indent="-228600" algn="l">
              <a:lnSpc>
                <a:spcPct val="100000"/>
              </a:lnSpc>
              <a:spcBef>
                <a:spcPts val="320"/>
              </a:spcBef>
              <a:spcAft>
                <a:spcPts val="0"/>
              </a:spcAft>
              <a:buClr>
                <a:schemeClr val="dk1"/>
              </a:buClr>
              <a:buSzPts val="1200"/>
              <a:buNone/>
              <a:defRPr sz="1600" b="1"/>
            </a:lvl6pPr>
            <a:lvl7pPr marL="3200400" lvl="6" indent="-228600" algn="l">
              <a:lnSpc>
                <a:spcPct val="100000"/>
              </a:lnSpc>
              <a:spcBef>
                <a:spcPts val="320"/>
              </a:spcBef>
              <a:spcAft>
                <a:spcPts val="0"/>
              </a:spcAft>
              <a:buClr>
                <a:schemeClr val="dk1"/>
              </a:buClr>
              <a:buSzPts val="1200"/>
              <a:buNone/>
              <a:defRPr sz="1600" b="1"/>
            </a:lvl7pPr>
            <a:lvl8pPr marL="3657600" lvl="7" indent="-228600" algn="l">
              <a:lnSpc>
                <a:spcPct val="100000"/>
              </a:lnSpc>
              <a:spcBef>
                <a:spcPts val="320"/>
              </a:spcBef>
              <a:spcAft>
                <a:spcPts val="0"/>
              </a:spcAft>
              <a:buClr>
                <a:schemeClr val="dk1"/>
              </a:buClr>
              <a:buSzPts val="1200"/>
              <a:buNone/>
              <a:defRPr sz="1600" b="1"/>
            </a:lvl8pPr>
            <a:lvl9pPr marL="4114800" lvl="8" indent="-228600" algn="l">
              <a:lnSpc>
                <a:spcPct val="100000"/>
              </a:lnSpc>
              <a:spcBef>
                <a:spcPts val="320"/>
              </a:spcBef>
              <a:spcAft>
                <a:spcPts val="0"/>
              </a:spcAft>
              <a:buClr>
                <a:schemeClr val="dk1"/>
              </a:buClr>
              <a:buSzPts val="1200"/>
              <a:buNone/>
              <a:defRPr sz="1600" b="1"/>
            </a:lvl9pPr>
          </a:lstStyle>
          <a:p>
            <a:endParaRPr/>
          </a:p>
        </p:txBody>
      </p:sp>
      <p:sp>
        <p:nvSpPr>
          <p:cNvPr id="39" name="Google Shape;39;p7"/>
          <p:cNvSpPr txBox="1">
            <a:spLocks noGrp="1"/>
          </p:cNvSpPr>
          <p:nvPr>
            <p:ph type="body" idx="2"/>
          </p:nvPr>
        </p:nvSpPr>
        <p:spPr>
          <a:xfrm>
            <a:off x="342900" y="3866444"/>
            <a:ext cx="3030141" cy="702451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sz="2400"/>
            </a:lvl1pPr>
            <a:lvl2pPr marL="914400" lvl="1" indent="-323850" algn="l">
              <a:lnSpc>
                <a:spcPct val="100000"/>
              </a:lnSpc>
              <a:spcBef>
                <a:spcPts val="400"/>
              </a:spcBef>
              <a:spcAft>
                <a:spcPts val="0"/>
              </a:spcAft>
              <a:buClr>
                <a:schemeClr val="dk1"/>
              </a:buClr>
              <a:buSzPts val="1500"/>
              <a:buChar char="–"/>
              <a:defRPr sz="2000"/>
            </a:lvl2pPr>
            <a:lvl3pPr marL="1371600" lvl="2" indent="-314325" algn="l">
              <a:lnSpc>
                <a:spcPct val="100000"/>
              </a:lnSpc>
              <a:spcBef>
                <a:spcPts val="360"/>
              </a:spcBef>
              <a:spcAft>
                <a:spcPts val="0"/>
              </a:spcAft>
              <a:buClr>
                <a:schemeClr val="dk1"/>
              </a:buClr>
              <a:buSzPts val="1350"/>
              <a:buChar char="•"/>
              <a:defRPr sz="1800"/>
            </a:lvl3pPr>
            <a:lvl4pPr marL="1828800" lvl="3" indent="-304800" algn="l">
              <a:lnSpc>
                <a:spcPct val="100000"/>
              </a:lnSpc>
              <a:spcBef>
                <a:spcPts val="320"/>
              </a:spcBef>
              <a:spcAft>
                <a:spcPts val="0"/>
              </a:spcAft>
              <a:buClr>
                <a:schemeClr val="dk1"/>
              </a:buClr>
              <a:buSzPts val="1200"/>
              <a:buChar char="–"/>
              <a:defRPr sz="1600"/>
            </a:lvl4pPr>
            <a:lvl5pPr marL="2286000" lvl="4" indent="-304800" algn="l">
              <a:lnSpc>
                <a:spcPct val="100000"/>
              </a:lnSpc>
              <a:spcBef>
                <a:spcPts val="320"/>
              </a:spcBef>
              <a:spcAft>
                <a:spcPts val="0"/>
              </a:spcAft>
              <a:buClr>
                <a:schemeClr val="dk1"/>
              </a:buClr>
              <a:buSzPts val="1200"/>
              <a:buChar char="»"/>
              <a:defRPr sz="1600"/>
            </a:lvl5pPr>
            <a:lvl6pPr marL="2743200" lvl="5" indent="-304800" algn="l">
              <a:lnSpc>
                <a:spcPct val="100000"/>
              </a:lnSpc>
              <a:spcBef>
                <a:spcPts val="320"/>
              </a:spcBef>
              <a:spcAft>
                <a:spcPts val="0"/>
              </a:spcAft>
              <a:buClr>
                <a:schemeClr val="dk1"/>
              </a:buClr>
              <a:buSzPts val="1200"/>
              <a:buChar char="•"/>
              <a:defRPr sz="1600"/>
            </a:lvl6pPr>
            <a:lvl7pPr marL="3200400" lvl="6" indent="-304800" algn="l">
              <a:lnSpc>
                <a:spcPct val="100000"/>
              </a:lnSpc>
              <a:spcBef>
                <a:spcPts val="320"/>
              </a:spcBef>
              <a:spcAft>
                <a:spcPts val="0"/>
              </a:spcAft>
              <a:buClr>
                <a:schemeClr val="dk1"/>
              </a:buClr>
              <a:buSzPts val="1200"/>
              <a:buChar char="•"/>
              <a:defRPr sz="1600"/>
            </a:lvl7pPr>
            <a:lvl8pPr marL="3657600" lvl="7" indent="-304800" algn="l">
              <a:lnSpc>
                <a:spcPct val="100000"/>
              </a:lnSpc>
              <a:spcBef>
                <a:spcPts val="320"/>
              </a:spcBef>
              <a:spcAft>
                <a:spcPts val="0"/>
              </a:spcAft>
              <a:buClr>
                <a:schemeClr val="dk1"/>
              </a:buClr>
              <a:buSzPts val="1200"/>
              <a:buChar char="•"/>
              <a:defRPr sz="1600"/>
            </a:lvl8pPr>
            <a:lvl9pPr marL="4114800" lvl="8" indent="-304800" algn="l">
              <a:lnSpc>
                <a:spcPct val="100000"/>
              </a:lnSpc>
              <a:spcBef>
                <a:spcPts val="320"/>
              </a:spcBef>
              <a:spcAft>
                <a:spcPts val="0"/>
              </a:spcAft>
              <a:buClr>
                <a:schemeClr val="dk1"/>
              </a:buClr>
              <a:buSzPts val="1200"/>
              <a:buChar char="•"/>
              <a:defRPr sz="1600"/>
            </a:lvl9pPr>
          </a:lstStyle>
          <a:p>
            <a:endParaRPr/>
          </a:p>
        </p:txBody>
      </p:sp>
      <p:sp>
        <p:nvSpPr>
          <p:cNvPr id="40" name="Google Shape;40;p7"/>
          <p:cNvSpPr txBox="1">
            <a:spLocks noGrp="1"/>
          </p:cNvSpPr>
          <p:nvPr>
            <p:ph type="body" idx="3"/>
          </p:nvPr>
        </p:nvSpPr>
        <p:spPr>
          <a:xfrm>
            <a:off x="3483769" y="2729089"/>
            <a:ext cx="3031331" cy="113735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360"/>
              </a:spcBef>
              <a:spcAft>
                <a:spcPts val="0"/>
              </a:spcAft>
              <a:buClr>
                <a:schemeClr val="dk1"/>
              </a:buClr>
              <a:buSzPts val="1350"/>
              <a:buNone/>
              <a:defRPr sz="1800" b="1"/>
            </a:lvl3pPr>
            <a:lvl4pPr marL="1828800" lvl="3" indent="-228600" algn="l">
              <a:lnSpc>
                <a:spcPct val="100000"/>
              </a:lnSpc>
              <a:spcBef>
                <a:spcPts val="320"/>
              </a:spcBef>
              <a:spcAft>
                <a:spcPts val="0"/>
              </a:spcAft>
              <a:buClr>
                <a:schemeClr val="dk1"/>
              </a:buClr>
              <a:buSzPts val="1200"/>
              <a:buNone/>
              <a:defRPr sz="1600" b="1"/>
            </a:lvl4pPr>
            <a:lvl5pPr marL="2286000" lvl="4" indent="-228600" algn="l">
              <a:lnSpc>
                <a:spcPct val="100000"/>
              </a:lnSpc>
              <a:spcBef>
                <a:spcPts val="320"/>
              </a:spcBef>
              <a:spcAft>
                <a:spcPts val="0"/>
              </a:spcAft>
              <a:buClr>
                <a:schemeClr val="dk1"/>
              </a:buClr>
              <a:buSzPts val="1200"/>
              <a:buNone/>
              <a:defRPr sz="1600" b="1"/>
            </a:lvl5pPr>
            <a:lvl6pPr marL="2743200" lvl="5" indent="-228600" algn="l">
              <a:lnSpc>
                <a:spcPct val="100000"/>
              </a:lnSpc>
              <a:spcBef>
                <a:spcPts val="320"/>
              </a:spcBef>
              <a:spcAft>
                <a:spcPts val="0"/>
              </a:spcAft>
              <a:buClr>
                <a:schemeClr val="dk1"/>
              </a:buClr>
              <a:buSzPts val="1200"/>
              <a:buNone/>
              <a:defRPr sz="1600" b="1"/>
            </a:lvl6pPr>
            <a:lvl7pPr marL="3200400" lvl="6" indent="-228600" algn="l">
              <a:lnSpc>
                <a:spcPct val="100000"/>
              </a:lnSpc>
              <a:spcBef>
                <a:spcPts val="320"/>
              </a:spcBef>
              <a:spcAft>
                <a:spcPts val="0"/>
              </a:spcAft>
              <a:buClr>
                <a:schemeClr val="dk1"/>
              </a:buClr>
              <a:buSzPts val="1200"/>
              <a:buNone/>
              <a:defRPr sz="1600" b="1"/>
            </a:lvl7pPr>
            <a:lvl8pPr marL="3657600" lvl="7" indent="-228600" algn="l">
              <a:lnSpc>
                <a:spcPct val="100000"/>
              </a:lnSpc>
              <a:spcBef>
                <a:spcPts val="320"/>
              </a:spcBef>
              <a:spcAft>
                <a:spcPts val="0"/>
              </a:spcAft>
              <a:buClr>
                <a:schemeClr val="dk1"/>
              </a:buClr>
              <a:buSzPts val="1200"/>
              <a:buNone/>
              <a:defRPr sz="1600" b="1"/>
            </a:lvl8pPr>
            <a:lvl9pPr marL="4114800" lvl="8" indent="-228600" algn="l">
              <a:lnSpc>
                <a:spcPct val="100000"/>
              </a:lnSpc>
              <a:spcBef>
                <a:spcPts val="320"/>
              </a:spcBef>
              <a:spcAft>
                <a:spcPts val="0"/>
              </a:spcAft>
              <a:buClr>
                <a:schemeClr val="dk1"/>
              </a:buClr>
              <a:buSzPts val="1200"/>
              <a:buNone/>
              <a:defRPr sz="1600" b="1"/>
            </a:lvl9pPr>
          </a:lstStyle>
          <a:p>
            <a:endParaRPr/>
          </a:p>
        </p:txBody>
      </p:sp>
      <p:sp>
        <p:nvSpPr>
          <p:cNvPr id="41" name="Google Shape;41;p7"/>
          <p:cNvSpPr txBox="1">
            <a:spLocks noGrp="1"/>
          </p:cNvSpPr>
          <p:nvPr>
            <p:ph type="body" idx="4"/>
          </p:nvPr>
        </p:nvSpPr>
        <p:spPr>
          <a:xfrm>
            <a:off x="3483769" y="3866444"/>
            <a:ext cx="3031331" cy="702451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sz="2400"/>
            </a:lvl1pPr>
            <a:lvl2pPr marL="914400" lvl="1" indent="-323850" algn="l">
              <a:lnSpc>
                <a:spcPct val="100000"/>
              </a:lnSpc>
              <a:spcBef>
                <a:spcPts val="400"/>
              </a:spcBef>
              <a:spcAft>
                <a:spcPts val="0"/>
              </a:spcAft>
              <a:buClr>
                <a:schemeClr val="dk1"/>
              </a:buClr>
              <a:buSzPts val="1500"/>
              <a:buChar char="–"/>
              <a:defRPr sz="2000"/>
            </a:lvl2pPr>
            <a:lvl3pPr marL="1371600" lvl="2" indent="-314325" algn="l">
              <a:lnSpc>
                <a:spcPct val="100000"/>
              </a:lnSpc>
              <a:spcBef>
                <a:spcPts val="360"/>
              </a:spcBef>
              <a:spcAft>
                <a:spcPts val="0"/>
              </a:spcAft>
              <a:buClr>
                <a:schemeClr val="dk1"/>
              </a:buClr>
              <a:buSzPts val="1350"/>
              <a:buChar char="•"/>
              <a:defRPr sz="1800"/>
            </a:lvl3pPr>
            <a:lvl4pPr marL="1828800" lvl="3" indent="-304800" algn="l">
              <a:lnSpc>
                <a:spcPct val="100000"/>
              </a:lnSpc>
              <a:spcBef>
                <a:spcPts val="320"/>
              </a:spcBef>
              <a:spcAft>
                <a:spcPts val="0"/>
              </a:spcAft>
              <a:buClr>
                <a:schemeClr val="dk1"/>
              </a:buClr>
              <a:buSzPts val="1200"/>
              <a:buChar char="–"/>
              <a:defRPr sz="1600"/>
            </a:lvl4pPr>
            <a:lvl5pPr marL="2286000" lvl="4" indent="-304800" algn="l">
              <a:lnSpc>
                <a:spcPct val="100000"/>
              </a:lnSpc>
              <a:spcBef>
                <a:spcPts val="320"/>
              </a:spcBef>
              <a:spcAft>
                <a:spcPts val="0"/>
              </a:spcAft>
              <a:buClr>
                <a:schemeClr val="dk1"/>
              </a:buClr>
              <a:buSzPts val="1200"/>
              <a:buChar char="»"/>
              <a:defRPr sz="1600"/>
            </a:lvl5pPr>
            <a:lvl6pPr marL="2743200" lvl="5" indent="-304800" algn="l">
              <a:lnSpc>
                <a:spcPct val="100000"/>
              </a:lnSpc>
              <a:spcBef>
                <a:spcPts val="320"/>
              </a:spcBef>
              <a:spcAft>
                <a:spcPts val="0"/>
              </a:spcAft>
              <a:buClr>
                <a:schemeClr val="dk1"/>
              </a:buClr>
              <a:buSzPts val="1200"/>
              <a:buChar char="•"/>
              <a:defRPr sz="1600"/>
            </a:lvl6pPr>
            <a:lvl7pPr marL="3200400" lvl="6" indent="-304800" algn="l">
              <a:lnSpc>
                <a:spcPct val="100000"/>
              </a:lnSpc>
              <a:spcBef>
                <a:spcPts val="320"/>
              </a:spcBef>
              <a:spcAft>
                <a:spcPts val="0"/>
              </a:spcAft>
              <a:buClr>
                <a:schemeClr val="dk1"/>
              </a:buClr>
              <a:buSzPts val="1200"/>
              <a:buChar char="•"/>
              <a:defRPr sz="1600"/>
            </a:lvl7pPr>
            <a:lvl8pPr marL="3657600" lvl="7" indent="-304800" algn="l">
              <a:lnSpc>
                <a:spcPct val="100000"/>
              </a:lnSpc>
              <a:spcBef>
                <a:spcPts val="320"/>
              </a:spcBef>
              <a:spcAft>
                <a:spcPts val="0"/>
              </a:spcAft>
              <a:buClr>
                <a:schemeClr val="dk1"/>
              </a:buClr>
              <a:buSzPts val="1200"/>
              <a:buChar char="•"/>
              <a:defRPr sz="1600"/>
            </a:lvl8pPr>
            <a:lvl9pPr marL="4114800" lvl="8" indent="-304800" algn="l">
              <a:lnSpc>
                <a:spcPct val="100000"/>
              </a:lnSpc>
              <a:spcBef>
                <a:spcPts val="320"/>
              </a:spcBef>
              <a:spcAft>
                <a:spcPts val="0"/>
              </a:spcAft>
              <a:buClr>
                <a:schemeClr val="dk1"/>
              </a:buClr>
              <a:buSzPts val="1200"/>
              <a:buChar char="•"/>
              <a:defRPr sz="1600"/>
            </a:lvl9pPr>
          </a:lstStyle>
          <a:p>
            <a:endParaRPr/>
          </a:p>
        </p:txBody>
      </p:sp>
      <p:sp>
        <p:nvSpPr>
          <p:cNvPr id="42" name="Google Shape;42;p7"/>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42901" y="485424"/>
            <a:ext cx="2256235" cy="20658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681287" y="485426"/>
            <a:ext cx="3833813" cy="1040553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40"/>
              </a:spcBef>
              <a:spcAft>
                <a:spcPts val="0"/>
              </a:spcAft>
              <a:buClr>
                <a:schemeClr val="dk1"/>
              </a:buClr>
              <a:buSzPts val="2400"/>
              <a:buChar char="•"/>
              <a:defRPr sz="3200"/>
            </a:lvl1pPr>
            <a:lvl2pPr marL="914400" lvl="1" indent="-361950" algn="l">
              <a:lnSpc>
                <a:spcPct val="100000"/>
              </a:lnSpc>
              <a:spcBef>
                <a:spcPts val="560"/>
              </a:spcBef>
              <a:spcAft>
                <a:spcPts val="0"/>
              </a:spcAft>
              <a:buClr>
                <a:schemeClr val="dk1"/>
              </a:buClr>
              <a:buSzPts val="2100"/>
              <a:buChar char="–"/>
              <a:defRPr sz="2800"/>
            </a:lvl2pPr>
            <a:lvl3pPr marL="1371600" lvl="2" indent="-342900" algn="l">
              <a:lnSpc>
                <a:spcPct val="100000"/>
              </a:lnSpc>
              <a:spcBef>
                <a:spcPts val="480"/>
              </a:spcBef>
              <a:spcAft>
                <a:spcPts val="0"/>
              </a:spcAft>
              <a:buClr>
                <a:schemeClr val="dk1"/>
              </a:buClr>
              <a:buSzPts val="1800"/>
              <a:buChar char="•"/>
              <a:defRPr sz="2400"/>
            </a:lvl3pPr>
            <a:lvl4pPr marL="1828800" lvl="3" indent="-323850" algn="l">
              <a:lnSpc>
                <a:spcPct val="100000"/>
              </a:lnSpc>
              <a:spcBef>
                <a:spcPts val="400"/>
              </a:spcBef>
              <a:spcAft>
                <a:spcPts val="0"/>
              </a:spcAft>
              <a:buClr>
                <a:schemeClr val="dk1"/>
              </a:buClr>
              <a:buSzPts val="1500"/>
              <a:buChar char="–"/>
              <a:defRPr sz="2000"/>
            </a:lvl4pPr>
            <a:lvl5pPr marL="2286000" lvl="4" indent="-323850" algn="l">
              <a:lnSpc>
                <a:spcPct val="100000"/>
              </a:lnSpc>
              <a:spcBef>
                <a:spcPts val="400"/>
              </a:spcBef>
              <a:spcAft>
                <a:spcPts val="0"/>
              </a:spcAft>
              <a:buClr>
                <a:schemeClr val="dk1"/>
              </a:buClr>
              <a:buSzPts val="1500"/>
              <a:buChar char="»"/>
              <a:defRPr sz="2000"/>
            </a:lvl5pPr>
            <a:lvl6pPr marL="2743200" lvl="5" indent="-323850" algn="l">
              <a:lnSpc>
                <a:spcPct val="100000"/>
              </a:lnSpc>
              <a:spcBef>
                <a:spcPts val="400"/>
              </a:spcBef>
              <a:spcAft>
                <a:spcPts val="0"/>
              </a:spcAft>
              <a:buClr>
                <a:schemeClr val="dk1"/>
              </a:buClr>
              <a:buSzPts val="1500"/>
              <a:buChar char="•"/>
              <a:defRPr sz="2000"/>
            </a:lvl6pPr>
            <a:lvl7pPr marL="3200400" lvl="6" indent="-323850" algn="l">
              <a:lnSpc>
                <a:spcPct val="100000"/>
              </a:lnSpc>
              <a:spcBef>
                <a:spcPts val="400"/>
              </a:spcBef>
              <a:spcAft>
                <a:spcPts val="0"/>
              </a:spcAft>
              <a:buClr>
                <a:schemeClr val="dk1"/>
              </a:buClr>
              <a:buSzPts val="1500"/>
              <a:buChar char="•"/>
              <a:defRPr sz="2000"/>
            </a:lvl7pPr>
            <a:lvl8pPr marL="3657600" lvl="7" indent="-323850" algn="l">
              <a:lnSpc>
                <a:spcPct val="100000"/>
              </a:lnSpc>
              <a:spcBef>
                <a:spcPts val="400"/>
              </a:spcBef>
              <a:spcAft>
                <a:spcPts val="0"/>
              </a:spcAft>
              <a:buClr>
                <a:schemeClr val="dk1"/>
              </a:buClr>
              <a:buSzPts val="1500"/>
              <a:buChar char="•"/>
              <a:defRPr sz="2000"/>
            </a:lvl8pPr>
            <a:lvl9pPr marL="4114800" lvl="8" indent="-323850" algn="l">
              <a:lnSpc>
                <a:spcPct val="100000"/>
              </a:lnSpc>
              <a:spcBef>
                <a:spcPts val="400"/>
              </a:spcBef>
              <a:spcAft>
                <a:spcPts val="0"/>
              </a:spcAft>
              <a:buClr>
                <a:schemeClr val="dk1"/>
              </a:buClr>
              <a:buSzPts val="1500"/>
              <a:buChar char="•"/>
              <a:defRPr sz="2000"/>
            </a:lvl9pPr>
          </a:lstStyle>
          <a:p>
            <a:endParaRPr/>
          </a:p>
        </p:txBody>
      </p:sp>
      <p:sp>
        <p:nvSpPr>
          <p:cNvPr id="57" name="Google Shape;57;p10"/>
          <p:cNvSpPr txBox="1">
            <a:spLocks noGrp="1"/>
          </p:cNvSpPr>
          <p:nvPr>
            <p:ph type="body" idx="2"/>
          </p:nvPr>
        </p:nvSpPr>
        <p:spPr>
          <a:xfrm>
            <a:off x="342901" y="2551291"/>
            <a:ext cx="2256235" cy="83396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050"/>
              <a:buNone/>
              <a:defRPr sz="1400"/>
            </a:lvl1pPr>
            <a:lvl2pPr marL="914400" lvl="1" indent="-228600" algn="l">
              <a:lnSpc>
                <a:spcPct val="100000"/>
              </a:lnSpc>
              <a:spcBef>
                <a:spcPts val="240"/>
              </a:spcBef>
              <a:spcAft>
                <a:spcPts val="0"/>
              </a:spcAft>
              <a:buClr>
                <a:schemeClr val="dk1"/>
              </a:buClr>
              <a:buSzPts val="900"/>
              <a:buNone/>
              <a:defRPr sz="1200"/>
            </a:lvl2pPr>
            <a:lvl3pPr marL="1371600" lvl="2" indent="-228600" algn="l">
              <a:lnSpc>
                <a:spcPct val="100000"/>
              </a:lnSpc>
              <a:spcBef>
                <a:spcPts val="200"/>
              </a:spcBef>
              <a:spcAft>
                <a:spcPts val="0"/>
              </a:spcAft>
              <a:buClr>
                <a:schemeClr val="dk1"/>
              </a:buClr>
              <a:buSzPts val="750"/>
              <a:buNone/>
              <a:defRPr sz="1000"/>
            </a:lvl3pPr>
            <a:lvl4pPr marL="1828800" lvl="3" indent="-228600" algn="l">
              <a:lnSpc>
                <a:spcPct val="100000"/>
              </a:lnSpc>
              <a:spcBef>
                <a:spcPts val="180"/>
              </a:spcBef>
              <a:spcAft>
                <a:spcPts val="0"/>
              </a:spcAft>
              <a:buClr>
                <a:schemeClr val="dk1"/>
              </a:buClr>
              <a:buSzPts val="675"/>
              <a:buNone/>
              <a:defRPr sz="900"/>
            </a:lvl4pPr>
            <a:lvl5pPr marL="2286000" lvl="4" indent="-228600" algn="l">
              <a:lnSpc>
                <a:spcPct val="100000"/>
              </a:lnSpc>
              <a:spcBef>
                <a:spcPts val="180"/>
              </a:spcBef>
              <a:spcAft>
                <a:spcPts val="0"/>
              </a:spcAft>
              <a:buClr>
                <a:schemeClr val="dk1"/>
              </a:buClr>
              <a:buSzPts val="675"/>
              <a:buNone/>
              <a:defRPr sz="900"/>
            </a:lvl5pPr>
            <a:lvl6pPr marL="2743200" lvl="5" indent="-228600" algn="l">
              <a:lnSpc>
                <a:spcPct val="100000"/>
              </a:lnSpc>
              <a:spcBef>
                <a:spcPts val="180"/>
              </a:spcBef>
              <a:spcAft>
                <a:spcPts val="0"/>
              </a:spcAft>
              <a:buClr>
                <a:schemeClr val="dk1"/>
              </a:buClr>
              <a:buSzPts val="675"/>
              <a:buNone/>
              <a:defRPr sz="900"/>
            </a:lvl6pPr>
            <a:lvl7pPr marL="3200400" lvl="6" indent="-228600" algn="l">
              <a:lnSpc>
                <a:spcPct val="100000"/>
              </a:lnSpc>
              <a:spcBef>
                <a:spcPts val="180"/>
              </a:spcBef>
              <a:spcAft>
                <a:spcPts val="0"/>
              </a:spcAft>
              <a:buClr>
                <a:schemeClr val="dk1"/>
              </a:buClr>
              <a:buSzPts val="675"/>
              <a:buNone/>
              <a:defRPr sz="900"/>
            </a:lvl7pPr>
            <a:lvl8pPr marL="3657600" lvl="7" indent="-228600" algn="l">
              <a:lnSpc>
                <a:spcPct val="100000"/>
              </a:lnSpc>
              <a:spcBef>
                <a:spcPts val="180"/>
              </a:spcBef>
              <a:spcAft>
                <a:spcPts val="0"/>
              </a:spcAft>
              <a:buClr>
                <a:schemeClr val="dk1"/>
              </a:buClr>
              <a:buSzPts val="675"/>
              <a:buNone/>
              <a:defRPr sz="900"/>
            </a:lvl8pPr>
            <a:lvl9pPr marL="4114800" lvl="8" indent="-228600" algn="l">
              <a:lnSpc>
                <a:spcPct val="100000"/>
              </a:lnSpc>
              <a:spcBef>
                <a:spcPts val="180"/>
              </a:spcBef>
              <a:spcAft>
                <a:spcPts val="0"/>
              </a:spcAft>
              <a:buClr>
                <a:schemeClr val="dk1"/>
              </a:buClr>
              <a:buSzPts val="675"/>
              <a:buNone/>
              <a:defRPr sz="900"/>
            </a:lvl9pPr>
          </a:lstStyle>
          <a:p>
            <a:endParaRPr/>
          </a:p>
        </p:txBody>
      </p:sp>
      <p:sp>
        <p:nvSpPr>
          <p:cNvPr id="58" name="Google Shape;58;p10"/>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344216" y="8534403"/>
            <a:ext cx="4114800" cy="100753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344216" y="1089377"/>
            <a:ext cx="4114800" cy="7315200"/>
          </a:xfrm>
          <a:prstGeom prst="rect">
            <a:avLst/>
          </a:prstGeom>
          <a:noFill/>
          <a:ln>
            <a:noFill/>
          </a:ln>
        </p:spPr>
      </p:sp>
      <p:sp>
        <p:nvSpPr>
          <p:cNvPr id="64" name="Google Shape;64;p11"/>
          <p:cNvSpPr txBox="1">
            <a:spLocks noGrp="1"/>
          </p:cNvSpPr>
          <p:nvPr>
            <p:ph type="body" idx="1"/>
          </p:nvPr>
        </p:nvSpPr>
        <p:spPr>
          <a:xfrm>
            <a:off x="1344216" y="9541938"/>
            <a:ext cx="4114800" cy="14308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050"/>
              <a:buNone/>
              <a:defRPr sz="1400"/>
            </a:lvl1pPr>
            <a:lvl2pPr marL="914400" lvl="1" indent="-228600" algn="l">
              <a:lnSpc>
                <a:spcPct val="100000"/>
              </a:lnSpc>
              <a:spcBef>
                <a:spcPts val="240"/>
              </a:spcBef>
              <a:spcAft>
                <a:spcPts val="0"/>
              </a:spcAft>
              <a:buClr>
                <a:schemeClr val="dk1"/>
              </a:buClr>
              <a:buSzPts val="900"/>
              <a:buNone/>
              <a:defRPr sz="1200"/>
            </a:lvl2pPr>
            <a:lvl3pPr marL="1371600" lvl="2" indent="-228600" algn="l">
              <a:lnSpc>
                <a:spcPct val="100000"/>
              </a:lnSpc>
              <a:spcBef>
                <a:spcPts val="200"/>
              </a:spcBef>
              <a:spcAft>
                <a:spcPts val="0"/>
              </a:spcAft>
              <a:buClr>
                <a:schemeClr val="dk1"/>
              </a:buClr>
              <a:buSzPts val="750"/>
              <a:buNone/>
              <a:defRPr sz="1000"/>
            </a:lvl3pPr>
            <a:lvl4pPr marL="1828800" lvl="3" indent="-228600" algn="l">
              <a:lnSpc>
                <a:spcPct val="100000"/>
              </a:lnSpc>
              <a:spcBef>
                <a:spcPts val="180"/>
              </a:spcBef>
              <a:spcAft>
                <a:spcPts val="0"/>
              </a:spcAft>
              <a:buClr>
                <a:schemeClr val="dk1"/>
              </a:buClr>
              <a:buSzPts val="675"/>
              <a:buNone/>
              <a:defRPr sz="900"/>
            </a:lvl4pPr>
            <a:lvl5pPr marL="2286000" lvl="4" indent="-228600" algn="l">
              <a:lnSpc>
                <a:spcPct val="100000"/>
              </a:lnSpc>
              <a:spcBef>
                <a:spcPts val="180"/>
              </a:spcBef>
              <a:spcAft>
                <a:spcPts val="0"/>
              </a:spcAft>
              <a:buClr>
                <a:schemeClr val="dk1"/>
              </a:buClr>
              <a:buSzPts val="675"/>
              <a:buNone/>
              <a:defRPr sz="900"/>
            </a:lvl5pPr>
            <a:lvl6pPr marL="2743200" lvl="5" indent="-228600" algn="l">
              <a:lnSpc>
                <a:spcPct val="100000"/>
              </a:lnSpc>
              <a:spcBef>
                <a:spcPts val="180"/>
              </a:spcBef>
              <a:spcAft>
                <a:spcPts val="0"/>
              </a:spcAft>
              <a:buClr>
                <a:schemeClr val="dk1"/>
              </a:buClr>
              <a:buSzPts val="675"/>
              <a:buNone/>
              <a:defRPr sz="900"/>
            </a:lvl6pPr>
            <a:lvl7pPr marL="3200400" lvl="6" indent="-228600" algn="l">
              <a:lnSpc>
                <a:spcPct val="100000"/>
              </a:lnSpc>
              <a:spcBef>
                <a:spcPts val="180"/>
              </a:spcBef>
              <a:spcAft>
                <a:spcPts val="0"/>
              </a:spcAft>
              <a:buClr>
                <a:schemeClr val="dk1"/>
              </a:buClr>
              <a:buSzPts val="675"/>
              <a:buNone/>
              <a:defRPr sz="900"/>
            </a:lvl7pPr>
            <a:lvl8pPr marL="3657600" lvl="7" indent="-228600" algn="l">
              <a:lnSpc>
                <a:spcPct val="100000"/>
              </a:lnSpc>
              <a:spcBef>
                <a:spcPts val="180"/>
              </a:spcBef>
              <a:spcAft>
                <a:spcPts val="0"/>
              </a:spcAft>
              <a:buClr>
                <a:schemeClr val="dk1"/>
              </a:buClr>
              <a:buSzPts val="675"/>
              <a:buNone/>
              <a:defRPr sz="900"/>
            </a:lvl8pPr>
            <a:lvl9pPr marL="4114800" lvl="8" indent="-228600" algn="l">
              <a:lnSpc>
                <a:spcPct val="100000"/>
              </a:lnSpc>
              <a:spcBef>
                <a:spcPts val="180"/>
              </a:spcBef>
              <a:spcAft>
                <a:spcPts val="0"/>
              </a:spcAft>
              <a:buClr>
                <a:schemeClr val="dk1"/>
              </a:buClr>
              <a:buSzPts val="675"/>
              <a:buNone/>
              <a:defRPr sz="900"/>
            </a:lvl9pPr>
          </a:lstStyle>
          <a:p>
            <a:endParaRPr/>
          </a:p>
        </p:txBody>
      </p:sp>
      <p:sp>
        <p:nvSpPr>
          <p:cNvPr id="65" name="Google Shape;65;p11"/>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594077" y="3781780"/>
            <a:ext cx="8046156" cy="6172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a:lvl1pPr>
            <a:lvl2pPr marL="914400" lvl="1" indent="-342900" algn="l">
              <a:lnSpc>
                <a:spcPct val="100000"/>
              </a:lnSpc>
              <a:spcBef>
                <a:spcPts val="480"/>
              </a:spcBef>
              <a:spcAft>
                <a:spcPts val="0"/>
              </a:spcAft>
              <a:buClr>
                <a:schemeClr val="dk1"/>
              </a:buClr>
              <a:buSzPts val="1800"/>
              <a:buChar char="–"/>
              <a:defRPr/>
            </a:lvl2pPr>
            <a:lvl3pPr marL="1371600" lvl="2" indent="-342900" algn="l">
              <a:lnSpc>
                <a:spcPct val="100000"/>
              </a:lnSpc>
              <a:spcBef>
                <a:spcPts val="480"/>
              </a:spcBef>
              <a:spcAft>
                <a:spcPts val="0"/>
              </a:spcAft>
              <a:buClr>
                <a:schemeClr val="dk1"/>
              </a:buClr>
              <a:buSzPts val="1800"/>
              <a:buChar char="•"/>
              <a:defRPr/>
            </a:lvl3pPr>
            <a:lvl4pPr marL="1828800" lvl="3" indent="-342900" algn="l">
              <a:lnSpc>
                <a:spcPct val="100000"/>
              </a:lnSpc>
              <a:spcBef>
                <a:spcPts val="480"/>
              </a:spcBef>
              <a:spcAft>
                <a:spcPts val="0"/>
              </a:spcAft>
              <a:buClr>
                <a:schemeClr val="dk1"/>
              </a:buClr>
              <a:buSzPts val="1800"/>
              <a:buChar char="–"/>
              <a:defRPr/>
            </a:lvl4pPr>
            <a:lvl5pPr marL="2286000" lvl="4" indent="-342900" algn="l">
              <a:lnSpc>
                <a:spcPct val="100000"/>
              </a:lnSpc>
              <a:spcBef>
                <a:spcPts val="480"/>
              </a:spcBef>
              <a:spcAft>
                <a:spcPts val="0"/>
              </a:spcAft>
              <a:buClr>
                <a:schemeClr val="dk1"/>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42900" y="2844803"/>
            <a:ext cx="6172200" cy="804615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chart" Target="../charts/chart1.xml"/><Relationship Id="rId12" Type="http://schemas.openxmlformats.org/officeDocument/2006/relationships/hyperlink" Target="https://doi.org/10.1590/1808-165700053201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jpg"/><Relationship Id="rId10" Type="http://schemas.openxmlformats.org/officeDocument/2006/relationships/image" Target="../media/image6.jpeg"/><Relationship Id="rId4" Type="http://schemas.openxmlformats.org/officeDocument/2006/relationships/hyperlink" Target="mailto:albanunez962@gmail.com"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96000" t="25000" r="-6000"/>
          </a:stretch>
        </a:blipFill>
        <a:effectLst/>
      </p:bgPr>
    </p:bg>
    <p:spTree>
      <p:nvGrpSpPr>
        <p:cNvPr id="1" name="Shape 83"/>
        <p:cNvGrpSpPr/>
        <p:nvPr/>
      </p:nvGrpSpPr>
      <p:grpSpPr>
        <a:xfrm>
          <a:off x="0" y="0"/>
          <a:ext cx="0" cy="0"/>
          <a:chOff x="0" y="0"/>
          <a:chExt cx="0" cy="0"/>
        </a:xfrm>
      </p:grpSpPr>
      <p:graphicFrame>
        <p:nvGraphicFramePr>
          <p:cNvPr id="84" name="Google Shape;84;p1"/>
          <p:cNvGraphicFramePr/>
          <p:nvPr>
            <p:extLst>
              <p:ext uri="{D42A27DB-BD31-4B8C-83A1-F6EECF244321}">
                <p14:modId xmlns:p14="http://schemas.microsoft.com/office/powerpoint/2010/main" val="3417378613"/>
              </p:ext>
            </p:extLst>
          </p:nvPr>
        </p:nvGraphicFramePr>
        <p:xfrm>
          <a:off x="0" y="1801142"/>
          <a:ext cx="6857983" cy="592340"/>
        </p:xfrm>
        <a:graphic>
          <a:graphicData uri="http://schemas.openxmlformats.org/drawingml/2006/table">
            <a:tbl>
              <a:tblPr>
                <a:noFill/>
                <a:tableStyleId>{4F39AAAA-E70A-46FF-89B2-95C5C7D1B06D}</a:tableStyleId>
              </a:tblPr>
              <a:tblGrid>
                <a:gridCol w="6857983">
                  <a:extLst>
                    <a:ext uri="{9D8B030D-6E8A-4147-A177-3AD203B41FA5}">
                      <a16:colId xmlns:a16="http://schemas.microsoft.com/office/drawing/2014/main" val="20000"/>
                    </a:ext>
                  </a:extLst>
                </a:gridCol>
              </a:tblGrid>
              <a:tr h="592340">
                <a:tc>
                  <a:txBody>
                    <a:bodyPr/>
                    <a:lstStyle/>
                    <a:p>
                      <a:pPr marL="0" marR="0" lvl="0" indent="0" algn="ctr" rtl="0">
                        <a:lnSpc>
                          <a:spcPct val="100000"/>
                        </a:lnSpc>
                        <a:spcBef>
                          <a:spcPts val="0"/>
                        </a:spcBef>
                        <a:spcAft>
                          <a:spcPts val="0"/>
                        </a:spcAft>
                        <a:buClr>
                          <a:srgbClr val="000000"/>
                        </a:buClr>
                        <a:buSzPts val="2400"/>
                        <a:buFont typeface="Arial"/>
                        <a:buNone/>
                      </a:pPr>
                      <a:r>
                        <a:rPr lang="es-PY" sz="1500" b="1" u="none" strike="noStrike" cap="none" dirty="0">
                          <a:latin typeface="Times New Roman"/>
                          <a:ea typeface="Times New Roman"/>
                          <a:cs typeface="Times New Roman"/>
                          <a:sym typeface="Times New Roman"/>
                        </a:rPr>
                        <a:t>Evaluación del efecto de extractos acuosos de albahaca </a:t>
                      </a:r>
                      <a:r>
                        <a:rPr lang="es-PY" sz="1500" b="0" i="1" u="none" strike="noStrike" cap="none" dirty="0" err="1">
                          <a:latin typeface="Times New Roman"/>
                          <a:ea typeface="Times New Roman"/>
                          <a:cs typeface="Times New Roman"/>
                          <a:sym typeface="Times New Roman"/>
                        </a:rPr>
                        <a:t>Ocimum</a:t>
                      </a:r>
                      <a:r>
                        <a:rPr lang="es-PY" sz="1500" b="0" i="1" u="none" strike="noStrike" cap="none" dirty="0">
                          <a:latin typeface="Times New Roman"/>
                          <a:ea typeface="Times New Roman"/>
                          <a:cs typeface="Times New Roman"/>
                          <a:sym typeface="Times New Roman"/>
                        </a:rPr>
                        <a:t> </a:t>
                      </a:r>
                      <a:r>
                        <a:rPr lang="es-PY" sz="1500" b="0" i="1" u="none" strike="noStrike" cap="none" dirty="0" err="1">
                          <a:latin typeface="Times New Roman"/>
                          <a:ea typeface="Times New Roman"/>
                          <a:cs typeface="Times New Roman"/>
                          <a:sym typeface="Times New Roman"/>
                        </a:rPr>
                        <a:t>basilicum</a:t>
                      </a:r>
                      <a:r>
                        <a:rPr lang="es-PY" sz="1500" b="0" i="1" u="none" strike="noStrike" cap="none" dirty="0">
                          <a:latin typeface="Times New Roman"/>
                          <a:ea typeface="Times New Roman"/>
                          <a:cs typeface="Times New Roman"/>
                          <a:sym typeface="Times New Roman"/>
                        </a:rPr>
                        <a:t> </a:t>
                      </a:r>
                      <a:r>
                        <a:rPr lang="es-PY" sz="1500" b="1" u="none" strike="noStrike" cap="none" dirty="0">
                          <a:latin typeface="Times New Roman"/>
                          <a:ea typeface="Times New Roman"/>
                          <a:cs typeface="Times New Roman"/>
                          <a:sym typeface="Times New Roman"/>
                        </a:rPr>
                        <a:t>L. en la germinación de semillas </a:t>
                      </a:r>
                      <a:r>
                        <a:rPr lang="es-PY" sz="1500" b="1" u="none" strike="noStrike" cap="none" dirty="0" err="1">
                          <a:latin typeface="Times New Roman"/>
                          <a:ea typeface="Times New Roman"/>
                          <a:cs typeface="Times New Roman"/>
                          <a:sym typeface="Times New Roman"/>
                        </a:rPr>
                        <a:t>Kapi’una</a:t>
                      </a:r>
                      <a:r>
                        <a:rPr lang="es-PY" sz="1500" b="1" u="none" strike="noStrike" cap="none" dirty="0">
                          <a:latin typeface="Times New Roman"/>
                          <a:ea typeface="Times New Roman"/>
                          <a:cs typeface="Times New Roman"/>
                          <a:sym typeface="Times New Roman"/>
                        </a:rPr>
                        <a:t> (</a:t>
                      </a:r>
                      <a:r>
                        <a:rPr lang="es-PY" sz="1500" b="0" i="1" u="none" strike="noStrike" cap="none" dirty="0" err="1">
                          <a:latin typeface="Times New Roman"/>
                          <a:ea typeface="Times New Roman"/>
                          <a:cs typeface="Times New Roman"/>
                          <a:sym typeface="Times New Roman"/>
                        </a:rPr>
                        <a:t>Bidens</a:t>
                      </a:r>
                      <a:r>
                        <a:rPr lang="es-PY" sz="1500" b="0" i="1" u="none" strike="noStrike" cap="none" dirty="0">
                          <a:latin typeface="Times New Roman"/>
                          <a:ea typeface="Times New Roman"/>
                          <a:cs typeface="Times New Roman"/>
                          <a:sym typeface="Times New Roman"/>
                        </a:rPr>
                        <a:t> pilosa </a:t>
                      </a:r>
                      <a:r>
                        <a:rPr lang="es-PY" sz="1500" b="1" u="none" strike="noStrike" cap="none" dirty="0">
                          <a:latin typeface="Times New Roman"/>
                          <a:ea typeface="Times New Roman"/>
                          <a:cs typeface="Times New Roman"/>
                          <a:sym typeface="Times New Roman"/>
                        </a:rPr>
                        <a:t>L.)</a:t>
                      </a:r>
                    </a:p>
                  </a:txBody>
                  <a:tcPr marL="89525" marR="89525" marT="0" marB="0" anchor="ct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85" name="Google Shape;85;p1"/>
          <p:cNvSpPr/>
          <p:nvPr/>
        </p:nvSpPr>
        <p:spPr>
          <a:xfrm>
            <a:off x="-9" y="2330377"/>
            <a:ext cx="6858000" cy="677038"/>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ES" sz="1200" b="0" i="0" strike="noStrike" cap="none" dirty="0">
                <a:solidFill>
                  <a:schemeClr val="dk1"/>
                </a:solidFill>
                <a:latin typeface="Times New Roman"/>
                <a:ea typeface="Times New Roman"/>
                <a:cs typeface="Times New Roman"/>
                <a:sym typeface="Times New Roman"/>
              </a:rPr>
              <a:t>Leonardo Fabián Galeano Martínez </a:t>
            </a:r>
            <a:r>
              <a:rPr lang="es-ES" sz="1200" b="0" i="0" strike="noStrike" cap="none" baseline="30000" dirty="0">
                <a:solidFill>
                  <a:schemeClr val="dk1"/>
                </a:solidFill>
                <a:latin typeface="Times New Roman"/>
                <a:ea typeface="Times New Roman"/>
                <a:cs typeface="Times New Roman"/>
                <a:sym typeface="Times New Roman"/>
              </a:rPr>
              <a:t>1</a:t>
            </a:r>
            <a:r>
              <a:rPr lang="es-ES" sz="1200" b="0" i="0" u="none" strike="noStrike" cap="none" dirty="0">
                <a:solidFill>
                  <a:schemeClr val="dk1"/>
                </a:solidFill>
                <a:latin typeface="Times New Roman"/>
                <a:ea typeface="Times New Roman"/>
                <a:cs typeface="Times New Roman"/>
                <a:sym typeface="Times New Roman"/>
              </a:rPr>
              <a:t>; </a:t>
            </a:r>
            <a:r>
              <a:rPr lang="es-ES" sz="1200" b="0" i="0" u="sng" strike="noStrike" cap="none" dirty="0">
                <a:solidFill>
                  <a:schemeClr val="dk1"/>
                </a:solidFill>
                <a:latin typeface="Times New Roman"/>
                <a:ea typeface="Times New Roman"/>
                <a:cs typeface="Times New Roman"/>
                <a:sym typeface="Times New Roman"/>
              </a:rPr>
              <a:t>Alba </a:t>
            </a:r>
            <a:r>
              <a:rPr lang="es-ES" sz="1200" b="0" i="0" u="sng" strike="noStrike" cap="none" dirty="0" err="1">
                <a:solidFill>
                  <a:schemeClr val="dk1"/>
                </a:solidFill>
                <a:latin typeface="Times New Roman"/>
                <a:ea typeface="Times New Roman"/>
                <a:cs typeface="Times New Roman"/>
                <a:sym typeface="Times New Roman"/>
              </a:rPr>
              <a:t>Nuñez</a:t>
            </a:r>
            <a:r>
              <a:rPr lang="es-ES" sz="1200" b="0" i="0" u="sng" strike="noStrike" cap="none" dirty="0">
                <a:solidFill>
                  <a:schemeClr val="dk1"/>
                </a:solidFill>
                <a:latin typeface="Times New Roman"/>
                <a:ea typeface="Times New Roman"/>
                <a:cs typeface="Times New Roman"/>
                <a:sym typeface="Times New Roman"/>
              </a:rPr>
              <a:t> Melgarejo</a:t>
            </a:r>
            <a:r>
              <a:rPr lang="es-ES" sz="1200" u="sng" baseline="30000" dirty="0">
                <a:solidFill>
                  <a:schemeClr val="dk1"/>
                </a:solidFill>
                <a:latin typeface="Times New Roman"/>
                <a:ea typeface="Times New Roman"/>
                <a:cs typeface="Times New Roman"/>
                <a:sym typeface="Times New Roman"/>
              </a:rPr>
              <a:t>1</a:t>
            </a:r>
            <a:r>
              <a:rPr lang="es-ES" sz="1200" b="0" i="0" u="none" strike="noStrike" cap="none" dirty="0">
                <a:solidFill>
                  <a:schemeClr val="dk1"/>
                </a:solidFill>
                <a:latin typeface="Times New Roman"/>
                <a:ea typeface="Times New Roman"/>
                <a:cs typeface="Times New Roman"/>
                <a:sym typeface="Times New Roman"/>
              </a:rPr>
              <a:t>;  Liz Karina Serna Servin</a:t>
            </a:r>
            <a:r>
              <a:rPr lang="es-ES" sz="1200" baseline="30000" dirty="0">
                <a:solidFill>
                  <a:schemeClr val="dk1"/>
                </a:solidFill>
                <a:latin typeface="Times New Roman"/>
                <a:ea typeface="Times New Roman"/>
                <a:cs typeface="Times New Roman"/>
                <a:sym typeface="Times New Roman"/>
              </a:rPr>
              <a:t>1</a:t>
            </a:r>
            <a:r>
              <a:rPr lang="es-ES" sz="1200" b="0" i="0" u="none" strike="noStrike" cap="none" dirty="0">
                <a:solidFill>
                  <a:schemeClr val="dk1"/>
                </a:solidFill>
                <a:latin typeface="Times New Roman"/>
                <a:ea typeface="Times New Roman"/>
                <a:cs typeface="Times New Roman"/>
                <a:sym typeface="Times New Roman"/>
              </a:rPr>
              <a:t>; </a:t>
            </a:r>
            <a:r>
              <a:rPr lang="es-ES" sz="1200" b="0" i="0" u="none" strike="noStrike" cap="none" dirty="0" err="1">
                <a:solidFill>
                  <a:schemeClr val="dk1"/>
                </a:solidFill>
                <a:latin typeface="Times New Roman"/>
                <a:ea typeface="Times New Roman"/>
                <a:cs typeface="Times New Roman"/>
                <a:sym typeface="Times New Roman"/>
              </a:rPr>
              <a:t>Sarach</a:t>
            </a:r>
            <a:r>
              <a:rPr lang="es-ES" sz="1200" b="0" i="0" u="none" strike="noStrike" cap="none" dirty="0">
                <a:solidFill>
                  <a:schemeClr val="dk1"/>
                </a:solidFill>
                <a:latin typeface="Times New Roman"/>
                <a:ea typeface="Times New Roman"/>
                <a:cs typeface="Times New Roman"/>
                <a:sym typeface="Times New Roman"/>
              </a:rPr>
              <a:t> Mendoza Ramos</a:t>
            </a:r>
            <a:r>
              <a:rPr lang="es-ES" sz="1200" baseline="30000" dirty="0">
                <a:solidFill>
                  <a:schemeClr val="dk1"/>
                </a:solidFill>
                <a:latin typeface="Times New Roman"/>
                <a:ea typeface="Times New Roman"/>
                <a:cs typeface="Times New Roman"/>
                <a:sym typeface="Times New Roman"/>
              </a:rPr>
              <a:t>1</a:t>
            </a:r>
            <a:r>
              <a:rPr lang="es-ES" sz="1200" b="0" i="0" u="none" strike="noStrike" cap="none" dirty="0">
                <a:solidFill>
                  <a:schemeClr val="dk1"/>
                </a:solidFill>
                <a:latin typeface="Times New Roman"/>
                <a:ea typeface="Times New Roman"/>
                <a:cs typeface="Times New Roman"/>
                <a:sym typeface="Times New Roman"/>
              </a:rPr>
              <a:t>; Lucia Ríos Valiente</a:t>
            </a:r>
            <a:r>
              <a:rPr lang="es-ES" sz="1200" baseline="30000" dirty="0">
                <a:solidFill>
                  <a:schemeClr val="dk1"/>
                </a:solidFill>
                <a:latin typeface="Times New Roman"/>
                <a:ea typeface="Times New Roman"/>
                <a:cs typeface="Times New Roman"/>
                <a:sym typeface="Times New Roman"/>
              </a:rPr>
              <a:t>1</a:t>
            </a:r>
            <a:r>
              <a:rPr lang="es-ES" sz="1200" b="0" i="0" u="none" strike="noStrike" cap="none" dirty="0">
                <a:solidFill>
                  <a:schemeClr val="dk1"/>
                </a:solidFill>
                <a:latin typeface="Times New Roman"/>
                <a:ea typeface="Times New Roman"/>
                <a:cs typeface="Times New Roman"/>
                <a:sym typeface="Times New Roman"/>
              </a:rPr>
              <a:t>; Patricia Rojas Nerhot</a:t>
            </a:r>
            <a:r>
              <a:rPr lang="es-ES" sz="1200" baseline="30000" dirty="0">
                <a:solidFill>
                  <a:schemeClr val="dk1"/>
                </a:solidFill>
                <a:latin typeface="Times New Roman"/>
                <a:ea typeface="Times New Roman"/>
                <a:cs typeface="Times New Roman"/>
                <a:sym typeface="Times New Roman"/>
              </a:rPr>
              <a:t>1</a:t>
            </a:r>
            <a:r>
              <a:rPr lang="es-ES" sz="1200" b="0" i="0" u="none" strike="noStrike" cap="none" dirty="0">
                <a:solidFill>
                  <a:schemeClr val="dk1"/>
                </a:solidFill>
                <a:latin typeface="Times New Roman"/>
                <a:ea typeface="Times New Roman"/>
                <a:cs typeface="Times New Roman"/>
                <a:sym typeface="Times New Roman"/>
              </a:rPr>
              <a:t>; Rossana Fernández Melgarejo</a:t>
            </a:r>
            <a:r>
              <a:rPr lang="es-ES" sz="1200" baseline="30000" dirty="0">
                <a:solidFill>
                  <a:schemeClr val="dk1"/>
                </a:solidFill>
                <a:latin typeface="Times New Roman"/>
                <a:ea typeface="Times New Roman"/>
                <a:cs typeface="Times New Roman"/>
                <a:sym typeface="Times New Roman"/>
              </a:rPr>
              <a:t>1</a:t>
            </a:r>
            <a:r>
              <a:rPr lang="es-ES" sz="1200" b="0" i="0" u="none" strike="noStrike" cap="none" dirty="0">
                <a:solidFill>
                  <a:schemeClr val="dk1"/>
                </a:solidFill>
                <a:latin typeface="Times New Roman"/>
                <a:ea typeface="Times New Roman"/>
                <a:cs typeface="Times New Roman"/>
                <a:sym typeface="Times New Roman"/>
              </a:rPr>
              <a:t>; </a:t>
            </a:r>
            <a:r>
              <a:rPr lang="es-ES" sz="1200" b="0" i="0" u="none" strike="noStrike" cap="none" dirty="0" err="1">
                <a:solidFill>
                  <a:schemeClr val="dk1"/>
                </a:solidFill>
                <a:latin typeface="Times New Roman"/>
                <a:ea typeface="Times New Roman"/>
                <a:cs typeface="Times New Roman"/>
                <a:sym typeface="Times New Roman"/>
              </a:rPr>
              <a:t>Nathalia</a:t>
            </a:r>
            <a:r>
              <a:rPr lang="es-ES" sz="1200" b="0" i="0" u="none" strike="noStrike" cap="none" dirty="0">
                <a:solidFill>
                  <a:schemeClr val="dk1"/>
                </a:solidFill>
                <a:latin typeface="Times New Roman"/>
                <a:ea typeface="Times New Roman"/>
                <a:cs typeface="Times New Roman"/>
                <a:sym typeface="Times New Roman"/>
              </a:rPr>
              <a:t> D. Aceval Arriola</a:t>
            </a:r>
            <a:r>
              <a:rPr lang="es-ES" sz="1200" baseline="30000" dirty="0">
                <a:solidFill>
                  <a:schemeClr val="dk1"/>
                </a:solidFill>
                <a:latin typeface="Times New Roman"/>
                <a:ea typeface="Times New Roman"/>
                <a:cs typeface="Times New Roman"/>
                <a:sym typeface="Times New Roman"/>
              </a:rPr>
              <a:t>1 </a:t>
            </a:r>
            <a:r>
              <a:rPr lang="es-ES" sz="1200" b="0" i="0" u="none" strike="noStrike" cap="none" dirty="0">
                <a:solidFill>
                  <a:schemeClr val="dk1"/>
                </a:solidFill>
                <a:latin typeface="Times New Roman"/>
                <a:ea typeface="Times New Roman"/>
                <a:cs typeface="Times New Roman"/>
                <a:sym typeface="Times New Roman"/>
              </a:rPr>
              <a:t>    </a:t>
            </a:r>
            <a:endParaRPr sz="1200" b="0" i="0" u="none" strike="noStrike" cap="none" dirty="0">
              <a:solidFill>
                <a:schemeClr val="dk1"/>
              </a:solidFill>
              <a:latin typeface="Times New Roman"/>
              <a:ea typeface="Times New Roman"/>
              <a:cs typeface="Times New Roman"/>
              <a:sym typeface="Times New Roman"/>
            </a:endParaRPr>
          </a:p>
        </p:txBody>
      </p:sp>
      <p:sp>
        <p:nvSpPr>
          <p:cNvPr id="86" name="Google Shape;86;p1"/>
          <p:cNvSpPr/>
          <p:nvPr/>
        </p:nvSpPr>
        <p:spPr>
          <a:xfrm>
            <a:off x="-50224" y="2901976"/>
            <a:ext cx="6857999" cy="677038"/>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PY" sz="1200" baseline="30000" dirty="0">
                <a:solidFill>
                  <a:schemeClr val="dk1"/>
                </a:solidFill>
                <a:latin typeface="Times New Roman"/>
                <a:cs typeface="Times New Roman"/>
                <a:sym typeface="Times New Roman"/>
              </a:rPr>
              <a:t>1</a:t>
            </a:r>
            <a:r>
              <a:rPr lang="es-PY" sz="1200" b="0" i="0" u="none" strike="noStrike" cap="none" dirty="0">
                <a:solidFill>
                  <a:schemeClr val="dk1"/>
                </a:solidFill>
                <a:latin typeface="Times New Roman"/>
                <a:ea typeface="Times New Roman"/>
                <a:cs typeface="Times New Roman"/>
                <a:sym typeface="Times New Roman"/>
              </a:rPr>
              <a:t>Facultad de Ingeniería Agronómica Casa Matriz, Dirección de Investigación, Minga Guazú km 17 ½ – Universidad Nacional del Este, </a:t>
            </a:r>
            <a:r>
              <a:rPr lang="es-PY" sz="1200" b="0" i="0" u="none" strike="noStrike" cap="none" dirty="0">
                <a:solidFill>
                  <a:schemeClr val="dk1"/>
                </a:solidFill>
                <a:latin typeface="Times New Roman"/>
                <a:ea typeface="Times New Roman"/>
                <a:cs typeface="Times New Roman"/>
                <a:sym typeface="Times New Roman"/>
                <a:hlinkClick r:id="rId4"/>
              </a:rPr>
              <a:t>albanunez962@gmail.com</a:t>
            </a:r>
            <a:r>
              <a:rPr lang="es-PY" sz="1200" b="0" i="0" u="none" strike="noStrike" cap="none" dirty="0">
                <a:solidFill>
                  <a:schemeClr val="dk1"/>
                </a:solidFill>
                <a:latin typeface="Times New Roman"/>
                <a:ea typeface="Times New Roman"/>
                <a:cs typeface="Times New Roman"/>
                <a:sym typeface="Times New Roman"/>
              </a:rPr>
              <a:t> </a:t>
            </a:r>
          </a:p>
          <a:p>
            <a:pPr marL="0" marR="0" lvl="0" indent="0" algn="just" rtl="0">
              <a:lnSpc>
                <a:spcPct val="100000"/>
              </a:lnSpc>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pic>
        <p:nvPicPr>
          <p:cNvPr id="3" name="Imagen 2">
            <a:extLst>
              <a:ext uri="{FF2B5EF4-FFF2-40B4-BE49-F238E27FC236}">
                <a16:creationId xmlns:a16="http://schemas.microsoft.com/office/drawing/2014/main" id="{8625666A-E081-C7EB-2BD6-127704637C99}"/>
              </a:ext>
            </a:extLst>
          </p:cNvPr>
          <p:cNvPicPr>
            <a:picLocks noChangeAspect="1"/>
          </p:cNvPicPr>
          <p:nvPr/>
        </p:nvPicPr>
        <p:blipFill>
          <a:blip r:embed="rId5"/>
          <a:stretch>
            <a:fillRect/>
          </a:stretch>
        </p:blipFill>
        <p:spPr>
          <a:xfrm>
            <a:off x="0" y="0"/>
            <a:ext cx="6858000" cy="1820708"/>
          </a:xfrm>
          <a:prstGeom prst="rect">
            <a:avLst/>
          </a:prstGeom>
        </p:spPr>
      </p:pic>
      <p:pic>
        <p:nvPicPr>
          <p:cNvPr id="5" name="Imagen 4" descr="Imagen que contiene Rectángulo&#10;&#10;Descripción generada automáticamente">
            <a:extLst>
              <a:ext uri="{FF2B5EF4-FFF2-40B4-BE49-F238E27FC236}">
                <a16:creationId xmlns:a16="http://schemas.microsoft.com/office/drawing/2014/main" id="{ED7F8DD9-C52C-2541-8293-BB85A88D7D88}"/>
              </a:ext>
            </a:extLst>
          </p:cNvPr>
          <p:cNvPicPr>
            <a:picLocks noChangeAspect="1"/>
          </p:cNvPicPr>
          <p:nvPr/>
        </p:nvPicPr>
        <p:blipFill rotWithShape="1">
          <a:blip r:embed="rId6"/>
          <a:srcRect t="18566" b="13983"/>
          <a:stretch/>
        </p:blipFill>
        <p:spPr>
          <a:xfrm>
            <a:off x="-4" y="11226934"/>
            <a:ext cx="6858004" cy="963711"/>
          </a:xfrm>
          <a:prstGeom prst="rect">
            <a:avLst/>
          </a:prstGeom>
        </p:spPr>
      </p:pic>
      <p:grpSp>
        <p:nvGrpSpPr>
          <p:cNvPr id="9" name="Grupo 8"/>
          <p:cNvGrpSpPr/>
          <p:nvPr/>
        </p:nvGrpSpPr>
        <p:grpSpPr>
          <a:xfrm>
            <a:off x="-17" y="3668819"/>
            <a:ext cx="6857991" cy="1508034"/>
            <a:chOff x="-17" y="3979342"/>
            <a:chExt cx="6857991" cy="1508034"/>
          </a:xfrm>
        </p:grpSpPr>
        <p:sp>
          <p:nvSpPr>
            <p:cNvPr id="87" name="Google Shape;87;p1"/>
            <p:cNvSpPr/>
            <p:nvPr/>
          </p:nvSpPr>
          <p:spPr>
            <a:xfrm>
              <a:off x="-17" y="3979342"/>
              <a:ext cx="3873144" cy="1508034"/>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La alelopatía implica interacciones químicas entre plantas en agroecosistemas, pudiendo resultar en efectos tanto beneficiosos como perjudiciales. En el ámbito de la agricultura, se emplea para el control natural de malezas, como en el caso del </a:t>
              </a:r>
              <a:r>
                <a:rPr lang="es-PY" sz="1000" b="0" i="0" u="none" strike="noStrike" cap="none" dirty="0" err="1">
                  <a:solidFill>
                    <a:srgbClr val="000000"/>
                  </a:solidFill>
                  <a:latin typeface="Times New Roman" panose="02020603050405020304" pitchFamily="18" charset="0"/>
                  <a:cs typeface="Times New Roman" panose="02020603050405020304" pitchFamily="18" charset="0"/>
                  <a:sym typeface="Arial"/>
                </a:rPr>
                <a:t>Kapi’una</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s-PY" sz="1000" b="0" i="1" u="none" strike="noStrike" cap="none" dirty="0" err="1">
                  <a:solidFill>
                    <a:srgbClr val="000000"/>
                  </a:solidFill>
                  <a:latin typeface="Times New Roman" panose="02020603050405020304" pitchFamily="18" charset="0"/>
                  <a:cs typeface="Times New Roman" panose="02020603050405020304" pitchFamily="18" charset="0"/>
                  <a:sym typeface="Arial"/>
                </a:rPr>
                <a:t>Bidens</a:t>
              </a:r>
              <a:r>
                <a:rPr lang="es-PY" sz="1000" b="0" i="1" u="none" strike="noStrike" cap="none" dirty="0">
                  <a:solidFill>
                    <a:srgbClr val="000000"/>
                  </a:solidFill>
                  <a:latin typeface="Times New Roman" panose="02020603050405020304" pitchFamily="18" charset="0"/>
                  <a:cs typeface="Times New Roman" panose="02020603050405020304" pitchFamily="18" charset="0"/>
                  <a:sym typeface="Arial"/>
                </a:rPr>
                <a:t> pilosa </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L.), cuyas semillas pueden ver su germinación inhibida por compuestos alelopáticos de otros cultivos. Una alternativa sostenible a los herbicidas comerciales es el empleo de extractos de plantas con propiedades alelopáticas, como la albahaca (</a:t>
              </a:r>
              <a:r>
                <a:rPr lang="es-PY" sz="1000" b="0" i="1" u="none" strike="noStrike" cap="none" dirty="0" err="1">
                  <a:solidFill>
                    <a:srgbClr val="000000"/>
                  </a:solidFill>
                  <a:latin typeface="Times New Roman" panose="02020603050405020304" pitchFamily="18" charset="0"/>
                  <a:cs typeface="Times New Roman" panose="02020603050405020304" pitchFamily="18" charset="0"/>
                  <a:sym typeface="Arial"/>
                </a:rPr>
                <a:t>Ocimum</a:t>
              </a:r>
              <a:r>
                <a:rPr lang="es-PY" sz="1000" b="0" i="1"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s-PY" sz="1000" b="0" i="1" u="none" strike="noStrike" cap="none" dirty="0" err="1">
                  <a:solidFill>
                    <a:srgbClr val="000000"/>
                  </a:solidFill>
                  <a:latin typeface="Times New Roman" panose="02020603050405020304" pitchFamily="18" charset="0"/>
                  <a:cs typeface="Times New Roman" panose="02020603050405020304" pitchFamily="18" charset="0"/>
                  <a:sym typeface="Arial"/>
                </a:rPr>
                <a:t>basilicum</a:t>
              </a:r>
              <a:r>
                <a:rPr lang="es-PY" sz="1000" b="0" i="1"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L.) </a:t>
              </a:r>
              <a:r>
                <a:rPr lang="es-PY" sz="1200" baseline="30000" dirty="0">
                  <a:solidFill>
                    <a:schemeClr val="dk1"/>
                  </a:solidFill>
                  <a:latin typeface="Times New Roman"/>
                  <a:cs typeface="Times New Roman"/>
                </a:rPr>
                <a:t>1</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a:t>
              </a:r>
            </a:p>
            <a:p>
              <a:pPr marL="0" marR="0" lvl="0" indent="0" algn="just" rtl="0">
                <a:lnSpc>
                  <a:spcPct val="100000"/>
                </a:lnSpc>
                <a:spcBef>
                  <a:spcPts val="0"/>
                </a:spcBef>
                <a:spcAft>
                  <a:spcPts val="0"/>
                </a:spcAft>
                <a:buNone/>
              </a:pPr>
              <a:endParaRPr sz="10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 name="Google Shape;87;p1">
              <a:extLst>
                <a:ext uri="{FF2B5EF4-FFF2-40B4-BE49-F238E27FC236}">
                  <a16:creationId xmlns:a16="http://schemas.microsoft.com/office/drawing/2014/main" id="{8A81DE80-DCE5-7DC2-6812-3B1337DFCF90}"/>
                </a:ext>
              </a:extLst>
            </p:cNvPr>
            <p:cNvSpPr/>
            <p:nvPr/>
          </p:nvSpPr>
          <p:spPr>
            <a:xfrm>
              <a:off x="3873127" y="4011776"/>
              <a:ext cx="2984847" cy="1046370"/>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El objetivo de este estudio fue evaluar el efecto de extractos acuosos de hojas de albahaca al 1% (m/v) en la germinación de semillas de </a:t>
              </a:r>
              <a:r>
                <a:rPr lang="es-PY" sz="1000" b="0" i="0" u="none" strike="noStrike" cap="none" dirty="0" err="1">
                  <a:solidFill>
                    <a:srgbClr val="000000"/>
                  </a:solidFill>
                  <a:latin typeface="Times New Roman" panose="02020603050405020304" pitchFamily="18" charset="0"/>
                  <a:cs typeface="Times New Roman" panose="02020603050405020304" pitchFamily="18" charset="0"/>
                  <a:sym typeface="Arial"/>
                </a:rPr>
                <a:t>Kapi’una</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a:t>
              </a:r>
            </a:p>
            <a:p>
              <a:pPr marL="0" marR="0" lvl="0" indent="0" algn="just" rtl="0">
                <a:lnSpc>
                  <a:spcPct val="100000"/>
                </a:lnSpc>
                <a:spcBef>
                  <a:spcPts val="0"/>
                </a:spcBef>
                <a:spcAft>
                  <a:spcPts val="0"/>
                </a:spcAft>
                <a:buNone/>
              </a:pPr>
              <a:endPar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s-PY" sz="1000" b="1" i="0" u="none" strike="noStrike" cap="none" dirty="0">
                  <a:solidFill>
                    <a:srgbClr val="000000"/>
                  </a:solidFill>
                  <a:latin typeface="Times New Roman" panose="02020603050405020304" pitchFamily="18" charset="0"/>
                  <a:cs typeface="Times New Roman" panose="02020603050405020304" pitchFamily="18" charset="0"/>
                  <a:sym typeface="Arial"/>
                </a:rPr>
                <a:t>Palabras claves</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 alelopatía, </a:t>
              </a:r>
              <a:r>
                <a:rPr lang="es-PY" sz="1000" b="0" i="1" u="none" strike="noStrike" cap="none" dirty="0" err="1">
                  <a:solidFill>
                    <a:srgbClr val="000000"/>
                  </a:solidFill>
                  <a:latin typeface="Times New Roman" panose="02020603050405020304" pitchFamily="18" charset="0"/>
                  <a:cs typeface="Times New Roman" panose="02020603050405020304" pitchFamily="18" charset="0"/>
                  <a:sym typeface="Arial"/>
                </a:rPr>
                <a:t>Ocimum</a:t>
              </a:r>
              <a:r>
                <a:rPr lang="es-PY" sz="1000" b="0" i="1"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s-PY" sz="1000" b="0" i="1" u="none" strike="noStrike" cap="none" dirty="0" err="1">
                  <a:solidFill>
                    <a:srgbClr val="000000"/>
                  </a:solidFill>
                  <a:latin typeface="Times New Roman" panose="02020603050405020304" pitchFamily="18" charset="0"/>
                  <a:cs typeface="Times New Roman" panose="02020603050405020304" pitchFamily="18" charset="0"/>
                  <a:sym typeface="Arial"/>
                </a:rPr>
                <a:t>basilicum</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 L., </a:t>
              </a:r>
              <a:r>
                <a:rPr lang="es-PY" sz="1000" b="0" i="1" u="none" strike="noStrike" cap="none" dirty="0" err="1">
                  <a:solidFill>
                    <a:srgbClr val="000000"/>
                  </a:solidFill>
                  <a:latin typeface="Times New Roman" panose="02020603050405020304" pitchFamily="18" charset="0"/>
                  <a:cs typeface="Times New Roman" panose="02020603050405020304" pitchFamily="18" charset="0"/>
                  <a:sym typeface="Arial"/>
                </a:rPr>
                <a:t>Bidens</a:t>
              </a:r>
              <a:r>
                <a:rPr lang="es-PY" sz="1000" b="0" i="1" u="none" strike="noStrike" cap="none" dirty="0">
                  <a:solidFill>
                    <a:srgbClr val="000000"/>
                  </a:solidFill>
                  <a:latin typeface="Times New Roman" panose="02020603050405020304" pitchFamily="18" charset="0"/>
                  <a:cs typeface="Times New Roman" panose="02020603050405020304" pitchFamily="18" charset="0"/>
                  <a:sym typeface="Arial"/>
                </a:rPr>
                <a:t> pilosa </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L.</a:t>
              </a:r>
              <a:endParaRPr sz="10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sp>
        <p:nvSpPr>
          <p:cNvPr id="6" name="Google Shape;87;p1">
            <a:extLst>
              <a:ext uri="{FF2B5EF4-FFF2-40B4-BE49-F238E27FC236}">
                <a16:creationId xmlns:a16="http://schemas.microsoft.com/office/drawing/2014/main" id="{4E97B41A-11E1-D217-4125-A5169AF5A397}"/>
              </a:ext>
            </a:extLst>
          </p:cNvPr>
          <p:cNvSpPr/>
          <p:nvPr/>
        </p:nvSpPr>
        <p:spPr>
          <a:xfrm>
            <a:off x="127591" y="5335149"/>
            <a:ext cx="6651634" cy="1275535"/>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PY" sz="10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Se utilizó el diseño experimental de bloques completamente al azar con 5 tratamientos y 4 repeticiones. Los tratamientos incluyeron la aplicación de diferentes dosis de extractos acuosos de albahaca: Testigo: 0% (agua); T1: 25%; T2: 50%; T3: 75%; T4: 100%) a las semillas de </a:t>
            </a:r>
            <a:r>
              <a:rPr lang="es-PY" sz="1000" i="0" u="none" strike="noStrike" cap="none" dirty="0" err="1">
                <a:solidFill>
                  <a:schemeClr val="dk1"/>
                </a:solidFill>
                <a:latin typeface="Times New Roman" panose="02020603050405020304" pitchFamily="18" charset="0"/>
                <a:ea typeface="Times New Roman"/>
                <a:cs typeface="Times New Roman" panose="02020603050405020304" pitchFamily="18" charset="0"/>
                <a:sym typeface="Times New Roman"/>
              </a:rPr>
              <a:t>Kapi’una</a:t>
            </a:r>
            <a:r>
              <a:rPr lang="es-PY" sz="10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Se evaluó el primer conteo de germinación (PCG) a los 4 días posteriores a la siembra; el crecimiento radicular y plántulas anormales a los 10 días posteriores de la siembra, siguiendo los procedimientos estándares del ISTA</a:t>
            </a:r>
            <a:r>
              <a:rPr lang="es-PY" sz="10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PY" sz="1200" baseline="30000" dirty="0">
                <a:solidFill>
                  <a:schemeClr val="dk1"/>
                </a:solidFill>
                <a:latin typeface="Times New Roman"/>
                <a:cs typeface="Times New Roman"/>
                <a:sym typeface="Times New Roman"/>
              </a:rPr>
              <a:t>2</a:t>
            </a:r>
            <a:r>
              <a:rPr lang="es-PY" sz="10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a:t>
            </a:r>
          </a:p>
          <a:p>
            <a:pPr marL="0" marR="0" lvl="0" indent="0" algn="just" rtl="0">
              <a:lnSpc>
                <a:spcPct val="100000"/>
              </a:lnSpc>
              <a:spcBef>
                <a:spcPts val="0"/>
              </a:spcBef>
              <a:spcAft>
                <a:spcPts val="0"/>
              </a:spcAft>
              <a:buNone/>
            </a:pPr>
            <a:endParaRPr sz="2489"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7" name="Google Shape;87;p1">
            <a:extLst>
              <a:ext uri="{FF2B5EF4-FFF2-40B4-BE49-F238E27FC236}">
                <a16:creationId xmlns:a16="http://schemas.microsoft.com/office/drawing/2014/main" id="{8331B2AB-D0EE-E7DE-594C-259A1A100E38}"/>
              </a:ext>
            </a:extLst>
          </p:cNvPr>
          <p:cNvSpPr/>
          <p:nvPr/>
        </p:nvSpPr>
        <p:spPr>
          <a:xfrm>
            <a:off x="127591" y="6495003"/>
            <a:ext cx="3172680" cy="1354146"/>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El T4 presentó el valor más bajo (p≤0,05) en el PCG (0,25±0,50%) y el testigo el valor más alto (64,25±7,39%) </a:t>
            </a:r>
            <a:r>
              <a:rPr lang="es-PY" sz="1000" dirty="0">
                <a:latin typeface="Times New Roman" panose="02020603050405020304" pitchFamily="18" charset="0"/>
                <a:cs typeface="Times New Roman" panose="02020603050405020304" pitchFamily="18" charset="0"/>
              </a:rPr>
              <a:t>(Figura 1).</a:t>
            </a:r>
            <a:r>
              <a:rPr lang="es-PY" sz="1000" b="0" i="0" u="none" strike="noStrike" cap="none" dirty="0">
                <a:solidFill>
                  <a:srgbClr val="000000"/>
                </a:solidFill>
                <a:latin typeface="Times New Roman" panose="02020603050405020304" pitchFamily="18" charset="0"/>
                <a:cs typeface="Times New Roman" panose="02020603050405020304" pitchFamily="18" charset="0"/>
                <a:sym typeface="Arial"/>
              </a:rPr>
              <a:t> No hubo diferencia significativa entre los tratamientos con relación al crecimiento radicular. Además, el T4 resultó con el número significativamente más elevado (p≤0,05) de plántulas anormales con 3,0±0,60, y el testigo se posicionó con los números más bajos 1,0±1,26.</a:t>
            </a:r>
          </a:p>
        </p:txBody>
      </p:sp>
      <p:sp>
        <p:nvSpPr>
          <p:cNvPr id="8" name="Google Shape;87;p1">
            <a:extLst>
              <a:ext uri="{FF2B5EF4-FFF2-40B4-BE49-F238E27FC236}">
                <a16:creationId xmlns:a16="http://schemas.microsoft.com/office/drawing/2014/main" id="{C417948E-5D70-BB40-A935-5704594E635A}"/>
              </a:ext>
            </a:extLst>
          </p:cNvPr>
          <p:cNvSpPr/>
          <p:nvPr/>
        </p:nvSpPr>
        <p:spPr>
          <a:xfrm>
            <a:off x="9" y="10105952"/>
            <a:ext cx="6857991" cy="738593"/>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PY" sz="1000" i="0" u="none" strike="noStrike" cap="none" dirty="0">
                <a:solidFill>
                  <a:schemeClr val="dk1"/>
                </a:solidFill>
                <a:latin typeface="Times New Roman"/>
                <a:ea typeface="Times New Roman"/>
                <a:cs typeface="Times New Roman"/>
                <a:sym typeface="Times New Roman"/>
              </a:rPr>
              <a:t>En conclusión, los resultados sugieren que el extracto acuoso de albahaca al 1% (m/v) retardó significativamente el porcentaje de germinación de las semillas de </a:t>
            </a:r>
            <a:r>
              <a:rPr lang="es-PY" sz="1000" i="0" u="none" strike="noStrike" cap="none" dirty="0" err="1">
                <a:solidFill>
                  <a:schemeClr val="dk1"/>
                </a:solidFill>
                <a:latin typeface="Times New Roman"/>
                <a:ea typeface="Times New Roman"/>
                <a:cs typeface="Times New Roman"/>
                <a:sym typeface="Times New Roman"/>
              </a:rPr>
              <a:t>Kapi'una</a:t>
            </a:r>
            <a:r>
              <a:rPr lang="es-PY" sz="1000" i="0" u="none" strike="noStrike" cap="none" dirty="0">
                <a:solidFill>
                  <a:schemeClr val="dk1"/>
                </a:solidFill>
                <a:latin typeface="Times New Roman"/>
                <a:ea typeface="Times New Roman"/>
                <a:cs typeface="Times New Roman"/>
                <a:sym typeface="Times New Roman"/>
              </a:rPr>
              <a:t> y favoreció la formación de plántulas anormales en las dosis de 75 y 100%, lo que podría ofrecer una alternativa sostenible para el control de esta maleza.</a:t>
            </a:r>
          </a:p>
          <a:p>
            <a:pPr marL="0" marR="0" lvl="0" indent="0" algn="just" rtl="0">
              <a:lnSpc>
                <a:spcPct val="100000"/>
              </a:lnSpc>
              <a:spcBef>
                <a:spcPts val="0"/>
              </a:spcBef>
              <a:spcAft>
                <a:spcPts val="0"/>
              </a:spcAft>
              <a:buNone/>
            </a:pPr>
            <a:r>
              <a:rPr lang="es-ES" sz="1000" i="0" u="none" strike="noStrike" cap="none" dirty="0">
                <a:solidFill>
                  <a:schemeClr val="dk1"/>
                </a:solidFill>
                <a:latin typeface="Times New Roman"/>
                <a:ea typeface="Times New Roman"/>
                <a:cs typeface="Times New Roman"/>
                <a:sym typeface="Times New Roman"/>
              </a:rPr>
              <a:t> </a:t>
            </a:r>
            <a:endParaRPr sz="1000" i="0" u="none" strike="noStrike" cap="none" dirty="0">
              <a:solidFill>
                <a:srgbClr val="000000"/>
              </a:solidFill>
              <a:latin typeface="Arial"/>
              <a:ea typeface="Arial"/>
              <a:cs typeface="Arial"/>
              <a:sym typeface="Arial"/>
            </a:endParaRPr>
          </a:p>
        </p:txBody>
      </p:sp>
      <p:sp>
        <p:nvSpPr>
          <p:cNvPr id="10" name="CuadroTexto 9"/>
          <p:cNvSpPr txBox="1"/>
          <p:nvPr/>
        </p:nvSpPr>
        <p:spPr>
          <a:xfrm>
            <a:off x="-957943" y="3750944"/>
            <a:ext cx="4247782" cy="226165"/>
          </a:xfrm>
          <a:prstGeom prst="rect">
            <a:avLst/>
          </a:prstGeom>
          <a:noFill/>
        </p:spPr>
        <p:txBody>
          <a:bodyPr wrap="square" rtlCol="0">
            <a:spAutoFit/>
          </a:bodyPr>
          <a:lstStyle/>
          <a:p>
            <a:endParaRPr lang="pt-BR" dirty="0"/>
          </a:p>
        </p:txBody>
      </p:sp>
      <p:sp>
        <p:nvSpPr>
          <p:cNvPr id="11" name="CuadroTexto 10"/>
          <p:cNvSpPr txBox="1"/>
          <p:nvPr/>
        </p:nvSpPr>
        <p:spPr>
          <a:xfrm>
            <a:off x="0" y="3349403"/>
            <a:ext cx="6874450" cy="330958"/>
          </a:xfrm>
          <a:prstGeom prst="rect">
            <a:avLst/>
          </a:prstGeom>
          <a:solidFill>
            <a:schemeClr val="accent5">
              <a:lumMod val="60000"/>
              <a:lumOff val="40000"/>
            </a:schemeClr>
          </a:solidFill>
        </p:spPr>
        <p:txBody>
          <a:bodyPr wrap="square" rtlCol="0">
            <a:spAutoFit/>
          </a:bodyPr>
          <a:lstStyle/>
          <a:p>
            <a:r>
              <a:rPr lang="es-PY" sz="1500" b="1" dirty="0">
                <a:latin typeface="Times New Roman" panose="02020603050405020304" pitchFamily="18" charset="0"/>
                <a:cs typeface="Times New Roman" panose="02020603050405020304" pitchFamily="18" charset="0"/>
              </a:rPr>
              <a:t>                      Introducción</a:t>
            </a:r>
            <a:r>
              <a:rPr lang="pt-BR" sz="1500" b="1" dirty="0">
                <a:latin typeface="Times New Roman" panose="02020603050405020304" pitchFamily="18" charset="0"/>
                <a:cs typeface="Times New Roman" panose="02020603050405020304" pitchFamily="18" charset="0"/>
              </a:rPr>
              <a:t>			  Objetivo</a:t>
            </a:r>
          </a:p>
        </p:txBody>
      </p:sp>
      <p:sp>
        <p:nvSpPr>
          <p:cNvPr id="16" name="CuadroTexto 15"/>
          <p:cNvSpPr txBox="1"/>
          <p:nvPr/>
        </p:nvSpPr>
        <p:spPr>
          <a:xfrm>
            <a:off x="-17" y="4996418"/>
            <a:ext cx="6874451" cy="330958"/>
          </a:xfrm>
          <a:prstGeom prst="rect">
            <a:avLst/>
          </a:prstGeom>
          <a:solidFill>
            <a:schemeClr val="accent5">
              <a:lumMod val="60000"/>
              <a:lumOff val="40000"/>
            </a:schemeClr>
          </a:solidFill>
        </p:spPr>
        <p:txBody>
          <a:bodyPr wrap="square" rtlCol="0">
            <a:spAutoFit/>
          </a:bodyPr>
          <a:lstStyle/>
          <a:p>
            <a:pPr algn="ctr"/>
            <a:r>
              <a:rPr lang="es-PY" sz="1500" b="1" dirty="0">
                <a:latin typeface="Times New Roman" panose="02020603050405020304" pitchFamily="18" charset="0"/>
                <a:cs typeface="Times New Roman" panose="02020603050405020304" pitchFamily="18" charset="0"/>
              </a:rPr>
              <a:t>Metodología</a:t>
            </a:r>
          </a:p>
        </p:txBody>
      </p:sp>
      <p:sp>
        <p:nvSpPr>
          <p:cNvPr id="12" name="CuadroTexto 11"/>
          <p:cNvSpPr txBox="1"/>
          <p:nvPr/>
        </p:nvSpPr>
        <p:spPr>
          <a:xfrm>
            <a:off x="0" y="6166206"/>
            <a:ext cx="3180336" cy="323165"/>
          </a:xfrm>
          <a:prstGeom prst="rect">
            <a:avLst/>
          </a:prstGeom>
          <a:solidFill>
            <a:schemeClr val="accent5">
              <a:lumMod val="60000"/>
              <a:lumOff val="40000"/>
            </a:schemeClr>
          </a:solidFill>
        </p:spPr>
        <p:txBody>
          <a:bodyPr wrap="square" rtlCol="0">
            <a:spAutoFit/>
          </a:bodyPr>
          <a:lstStyle/>
          <a:p>
            <a:pPr algn="ctr"/>
            <a:r>
              <a:rPr lang="pt-BR" sz="1500" b="1" dirty="0">
                <a:latin typeface="Times New Roman" panose="02020603050405020304" pitchFamily="18" charset="0"/>
                <a:cs typeface="Times New Roman" panose="02020603050405020304" pitchFamily="18" charset="0"/>
              </a:rPr>
              <a:t>Resultados</a:t>
            </a:r>
          </a:p>
        </p:txBody>
      </p:sp>
      <p:sp>
        <p:nvSpPr>
          <p:cNvPr id="18" name="CuadroTexto 17"/>
          <p:cNvSpPr txBox="1"/>
          <p:nvPr/>
        </p:nvSpPr>
        <p:spPr>
          <a:xfrm>
            <a:off x="-17" y="9815561"/>
            <a:ext cx="6857991" cy="330958"/>
          </a:xfrm>
          <a:prstGeom prst="rect">
            <a:avLst/>
          </a:prstGeom>
          <a:solidFill>
            <a:schemeClr val="accent5">
              <a:lumMod val="60000"/>
              <a:lumOff val="40000"/>
            </a:schemeClr>
          </a:solidFill>
        </p:spPr>
        <p:txBody>
          <a:bodyPr wrap="square" rtlCol="0">
            <a:spAutoFit/>
          </a:bodyPr>
          <a:lstStyle/>
          <a:p>
            <a:pPr algn="ctr"/>
            <a:r>
              <a:rPr lang="es-PY" sz="1500" b="1" dirty="0">
                <a:latin typeface="Times New Roman" panose="02020603050405020304" pitchFamily="18" charset="0"/>
                <a:cs typeface="Times New Roman" panose="02020603050405020304" pitchFamily="18" charset="0"/>
              </a:rPr>
              <a:t>Conclusión</a:t>
            </a:r>
          </a:p>
        </p:txBody>
      </p:sp>
      <p:grpSp>
        <p:nvGrpSpPr>
          <p:cNvPr id="20" name="Grupo 19"/>
          <p:cNvGrpSpPr/>
          <p:nvPr/>
        </p:nvGrpSpPr>
        <p:grpSpPr>
          <a:xfrm>
            <a:off x="211039" y="5679010"/>
            <a:ext cx="2438196" cy="3200295"/>
            <a:chOff x="-1189044" y="862485"/>
            <a:chExt cx="2438196" cy="3200295"/>
          </a:xfrm>
        </p:grpSpPr>
        <p:sp>
          <p:nvSpPr>
            <p:cNvPr id="37" name="Rectángulo 36"/>
            <p:cNvSpPr/>
            <p:nvPr/>
          </p:nvSpPr>
          <p:spPr>
            <a:xfrm>
              <a:off x="376853" y="862485"/>
              <a:ext cx="872299" cy="3078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CuadroTexto 37"/>
            <p:cNvSpPr txBox="1"/>
            <p:nvPr/>
          </p:nvSpPr>
          <p:spPr>
            <a:xfrm>
              <a:off x="-1189044" y="3753780"/>
              <a:ext cx="883758" cy="309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Y" sz="1000" kern="1200" dirty="0">
                  <a:latin typeface="Times New Roman" panose="02020603050405020304" pitchFamily="18" charset="0"/>
                  <a:cs typeface="Times New Roman" panose="02020603050405020304" pitchFamily="18" charset="0"/>
                </a:rPr>
                <a:t>Albahaca seca</a:t>
              </a:r>
            </a:p>
          </p:txBody>
        </p:sp>
      </p:grpSp>
      <p:grpSp>
        <p:nvGrpSpPr>
          <p:cNvPr id="22" name="Grupo 21"/>
          <p:cNvGrpSpPr/>
          <p:nvPr/>
        </p:nvGrpSpPr>
        <p:grpSpPr>
          <a:xfrm>
            <a:off x="-57734" y="7113709"/>
            <a:ext cx="5569748" cy="2912088"/>
            <a:chOff x="-1494264" y="862485"/>
            <a:chExt cx="3959330" cy="2579494"/>
          </a:xfrm>
        </p:grpSpPr>
        <p:sp>
          <p:nvSpPr>
            <p:cNvPr id="35" name="Rectángulo 34"/>
            <p:cNvSpPr/>
            <p:nvPr/>
          </p:nvSpPr>
          <p:spPr>
            <a:xfrm>
              <a:off x="1592767" y="862485"/>
              <a:ext cx="872299" cy="3078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CuadroTexto 35"/>
            <p:cNvSpPr txBox="1"/>
            <p:nvPr/>
          </p:nvSpPr>
          <p:spPr>
            <a:xfrm>
              <a:off x="-1494264" y="3134109"/>
              <a:ext cx="1259412" cy="3078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Y" sz="1000" kern="1200" dirty="0">
                  <a:latin typeface="Times New Roman" panose="02020603050405020304" pitchFamily="18" charset="0"/>
                  <a:cs typeface="Times New Roman" panose="02020603050405020304" pitchFamily="18" charset="0"/>
                </a:rPr>
                <a:t>Extracto de albahaca 1% (m/v)</a:t>
              </a:r>
            </a:p>
            <a:p>
              <a:pPr lvl="0" algn="ctr" defTabSz="533400">
                <a:lnSpc>
                  <a:spcPct val="90000"/>
                </a:lnSpc>
                <a:spcBef>
                  <a:spcPct val="0"/>
                </a:spcBef>
                <a:spcAft>
                  <a:spcPct val="35000"/>
                </a:spcAft>
              </a:pPr>
              <a:endParaRPr lang="es-PY" sz="1200" kern="1200" dirty="0">
                <a:latin typeface="Times New Roman" panose="02020603050405020304" pitchFamily="18" charset="0"/>
                <a:cs typeface="Times New Roman" panose="02020603050405020304" pitchFamily="18" charset="0"/>
              </a:endParaRPr>
            </a:p>
          </p:txBody>
        </p:sp>
      </p:grpSp>
      <p:grpSp>
        <p:nvGrpSpPr>
          <p:cNvPr id="24" name="Grupo 23"/>
          <p:cNvGrpSpPr/>
          <p:nvPr/>
        </p:nvGrpSpPr>
        <p:grpSpPr>
          <a:xfrm>
            <a:off x="1822012" y="5592334"/>
            <a:ext cx="3224016" cy="3274364"/>
            <a:chOff x="453649" y="851491"/>
            <a:chExt cx="3224016" cy="3274364"/>
          </a:xfrm>
        </p:grpSpPr>
        <p:sp>
          <p:nvSpPr>
            <p:cNvPr id="33" name="Rectángulo 32"/>
            <p:cNvSpPr/>
            <p:nvPr/>
          </p:nvSpPr>
          <p:spPr>
            <a:xfrm>
              <a:off x="2805366" y="851491"/>
              <a:ext cx="872299" cy="3078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CuadroTexto 33"/>
            <p:cNvSpPr txBox="1"/>
            <p:nvPr/>
          </p:nvSpPr>
          <p:spPr>
            <a:xfrm>
              <a:off x="453649" y="3817985"/>
              <a:ext cx="1459083" cy="3078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Y" sz="1000" kern="1200" dirty="0">
                  <a:latin typeface="Times New Roman" panose="02020603050405020304" pitchFamily="18" charset="0"/>
                  <a:cs typeface="Times New Roman" panose="02020603050405020304" pitchFamily="18" charset="0"/>
                </a:rPr>
                <a:t>Semillas de </a:t>
              </a:r>
              <a:r>
                <a:rPr lang="es-PY" sz="1000" kern="1200" dirty="0" err="1">
                  <a:latin typeface="Times New Roman" panose="02020603050405020304" pitchFamily="18" charset="0"/>
                  <a:cs typeface="Times New Roman" panose="02020603050405020304" pitchFamily="18" charset="0"/>
                </a:rPr>
                <a:t>Kapi’una</a:t>
              </a:r>
              <a:endParaRPr lang="es-PY" sz="1000" kern="1200" dirty="0">
                <a:latin typeface="Times New Roman" panose="02020603050405020304" pitchFamily="18" charset="0"/>
                <a:cs typeface="Times New Roman" panose="02020603050405020304" pitchFamily="18" charset="0"/>
              </a:endParaRPr>
            </a:p>
          </p:txBody>
        </p:sp>
      </p:grpSp>
      <p:grpSp>
        <p:nvGrpSpPr>
          <p:cNvPr id="26" name="Grupo 25"/>
          <p:cNvGrpSpPr/>
          <p:nvPr/>
        </p:nvGrpSpPr>
        <p:grpSpPr>
          <a:xfrm>
            <a:off x="1793336" y="6972150"/>
            <a:ext cx="2395921" cy="2916050"/>
            <a:chOff x="-277023" y="2129764"/>
            <a:chExt cx="2395921" cy="2916050"/>
          </a:xfrm>
        </p:grpSpPr>
        <p:sp>
          <p:nvSpPr>
            <p:cNvPr id="31" name="Rectángulo 30"/>
            <p:cNvSpPr/>
            <p:nvPr/>
          </p:nvSpPr>
          <p:spPr>
            <a:xfrm>
              <a:off x="1246599" y="2129764"/>
              <a:ext cx="872299" cy="3078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CuadroTexto 31"/>
            <p:cNvSpPr txBox="1"/>
            <p:nvPr/>
          </p:nvSpPr>
          <p:spPr>
            <a:xfrm>
              <a:off x="-277023" y="4737944"/>
              <a:ext cx="1459083" cy="3078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Y" sz="1000" kern="1200" dirty="0">
                  <a:latin typeface="Times New Roman" panose="02020603050405020304" pitchFamily="18" charset="0"/>
                  <a:cs typeface="Times New Roman" panose="02020603050405020304" pitchFamily="18" charset="0"/>
                </a:rPr>
                <a:t>Conteo de germinación</a:t>
              </a:r>
            </a:p>
          </p:txBody>
        </p:sp>
      </p:grpSp>
      <p:graphicFrame>
        <p:nvGraphicFramePr>
          <p:cNvPr id="48" name="Gráfico 47">
            <a:extLst>
              <a:ext uri="{FF2B5EF4-FFF2-40B4-BE49-F238E27FC236}">
                <a16:creationId xmlns:a16="http://schemas.microsoft.com/office/drawing/2014/main" id="{65748941-291D-EA4B-BD87-1B8F7E65E473}"/>
              </a:ext>
            </a:extLst>
          </p:cNvPr>
          <p:cNvGraphicFramePr>
            <a:graphicFrameLocks/>
          </p:cNvGraphicFramePr>
          <p:nvPr>
            <p:extLst>
              <p:ext uri="{D42A27DB-BD31-4B8C-83A1-F6EECF244321}">
                <p14:modId xmlns:p14="http://schemas.microsoft.com/office/powerpoint/2010/main" val="4042160901"/>
              </p:ext>
            </p:extLst>
          </p:nvPr>
        </p:nvGraphicFramePr>
        <p:xfrm>
          <a:off x="3204705" y="6166205"/>
          <a:ext cx="3814511" cy="2951329"/>
        </p:xfrm>
        <a:graphic>
          <a:graphicData uri="http://schemas.openxmlformats.org/drawingml/2006/chart">
            <c:chart xmlns:c="http://schemas.openxmlformats.org/drawingml/2006/chart" xmlns:r="http://schemas.openxmlformats.org/officeDocument/2006/relationships" r:id="rId7"/>
          </a:graphicData>
        </a:graphic>
      </p:graphicFrame>
      <p:sp>
        <p:nvSpPr>
          <p:cNvPr id="49" name="Google Shape;87;p1">
            <a:extLst>
              <a:ext uri="{FF2B5EF4-FFF2-40B4-BE49-F238E27FC236}">
                <a16:creationId xmlns:a16="http://schemas.microsoft.com/office/drawing/2014/main" id="{4EE38371-C894-AA03-B6AF-5C3F146B5AF4}"/>
              </a:ext>
            </a:extLst>
          </p:cNvPr>
          <p:cNvSpPr/>
          <p:nvPr/>
        </p:nvSpPr>
        <p:spPr>
          <a:xfrm>
            <a:off x="3237210" y="9137912"/>
            <a:ext cx="3668857" cy="892481"/>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None/>
            </a:pPr>
            <a:r>
              <a:rPr lang="es-PY" sz="1000" b="1" i="0" u="none" strike="noStrike" cap="none" dirty="0">
                <a:solidFill>
                  <a:schemeClr val="dk1"/>
                </a:solidFill>
                <a:latin typeface="Times New Roman"/>
                <a:ea typeface="Times New Roman"/>
                <a:cs typeface="Times New Roman"/>
                <a:sym typeface="Times New Roman"/>
              </a:rPr>
              <a:t>Figura 1.</a:t>
            </a:r>
            <a:r>
              <a:rPr lang="es-PY" sz="1000" i="0" u="none" strike="noStrike" cap="none" dirty="0">
                <a:solidFill>
                  <a:schemeClr val="dk1"/>
                </a:solidFill>
                <a:latin typeface="Times New Roman"/>
                <a:ea typeface="Times New Roman"/>
                <a:cs typeface="Times New Roman"/>
                <a:sym typeface="Times New Roman"/>
              </a:rPr>
              <a:t> Porcentaje de germinación de las semillas de </a:t>
            </a:r>
            <a:r>
              <a:rPr lang="es-PY" sz="1000" i="0" u="none" strike="noStrike" cap="none" dirty="0" err="1">
                <a:solidFill>
                  <a:schemeClr val="dk1"/>
                </a:solidFill>
                <a:latin typeface="Times New Roman"/>
                <a:ea typeface="Times New Roman"/>
                <a:cs typeface="Times New Roman"/>
                <a:sym typeface="Times New Roman"/>
              </a:rPr>
              <a:t>kapi’una</a:t>
            </a:r>
            <a:r>
              <a:rPr lang="es-PY" sz="1000" i="0" u="none" strike="noStrike" cap="none" dirty="0">
                <a:solidFill>
                  <a:schemeClr val="dk1"/>
                </a:solidFill>
                <a:latin typeface="Times New Roman"/>
                <a:ea typeface="Times New Roman"/>
                <a:cs typeface="Times New Roman"/>
                <a:sym typeface="Times New Roman"/>
              </a:rPr>
              <a:t> con aplicación de extracto acuoso de albahaca bajo diferentes concentraciones.</a:t>
            </a:r>
            <a:r>
              <a:rPr lang="es-PY" sz="1000" dirty="0">
                <a:solidFill>
                  <a:schemeClr val="dk1"/>
                </a:solidFill>
                <a:latin typeface="Times New Roman"/>
                <a:ea typeface="Times New Roman"/>
                <a:cs typeface="Times New Roman"/>
                <a:sym typeface="Times New Roman"/>
              </a:rPr>
              <a:t> </a:t>
            </a:r>
            <a:r>
              <a:rPr lang="es-PY" sz="1000" i="0" u="none" strike="noStrike" cap="none" dirty="0">
                <a:solidFill>
                  <a:schemeClr val="dk1"/>
                </a:solidFill>
                <a:latin typeface="Times New Roman"/>
                <a:ea typeface="Times New Roman"/>
                <a:cs typeface="Times New Roman"/>
                <a:sym typeface="Times New Roman"/>
              </a:rPr>
              <a:t>Las letras mayúsculas diferentes indican diferencias significativas (p≤0,05). FIA-UNE, 2023</a:t>
            </a:r>
          </a:p>
          <a:p>
            <a:pPr marL="0" marR="0" lvl="0" indent="0" algn="just" rtl="0">
              <a:lnSpc>
                <a:spcPct val="100000"/>
              </a:lnSpc>
              <a:spcBef>
                <a:spcPts val="0"/>
              </a:spcBef>
              <a:spcAft>
                <a:spcPts val="0"/>
              </a:spcAft>
              <a:buNone/>
            </a:pPr>
            <a:r>
              <a:rPr lang="es-ES" sz="1000" i="0" u="none" strike="noStrike" cap="none" dirty="0">
                <a:solidFill>
                  <a:schemeClr val="dk1"/>
                </a:solidFill>
                <a:latin typeface="Times New Roman"/>
                <a:ea typeface="Times New Roman"/>
                <a:cs typeface="Times New Roman"/>
                <a:sym typeface="Times New Roman"/>
              </a:rPr>
              <a:t> </a:t>
            </a:r>
            <a:endParaRPr sz="1000" i="0" u="none" strike="noStrike" cap="none" dirty="0">
              <a:solidFill>
                <a:srgbClr val="000000"/>
              </a:solidFill>
              <a:latin typeface="Arial"/>
              <a:ea typeface="Arial"/>
              <a:cs typeface="Arial"/>
              <a:sym typeface="Arial"/>
            </a:endParaRPr>
          </a:p>
        </p:txBody>
      </p:sp>
      <p:sp>
        <p:nvSpPr>
          <p:cNvPr id="14" name="CuadroTexto 13"/>
          <p:cNvSpPr txBox="1"/>
          <p:nvPr/>
        </p:nvSpPr>
        <p:spPr>
          <a:xfrm>
            <a:off x="3697536" y="8337737"/>
            <a:ext cx="268690" cy="246221"/>
          </a:xfrm>
          <a:prstGeom prst="rect">
            <a:avLst/>
          </a:prstGeom>
          <a:noFill/>
        </p:spPr>
        <p:txBody>
          <a:bodyPr wrap="square" rtlCol="0">
            <a:spAutoFit/>
          </a:bodyPr>
          <a:lstStyle/>
          <a:p>
            <a:r>
              <a:rPr lang="pt-BR" sz="1000" b="1" dirty="0"/>
              <a:t>A</a:t>
            </a:r>
          </a:p>
        </p:txBody>
      </p:sp>
      <p:sp>
        <p:nvSpPr>
          <p:cNvPr id="39" name="CuadroTexto 38"/>
          <p:cNvSpPr txBox="1"/>
          <p:nvPr/>
        </p:nvSpPr>
        <p:spPr>
          <a:xfrm>
            <a:off x="4379066" y="8078006"/>
            <a:ext cx="268690" cy="246221"/>
          </a:xfrm>
          <a:prstGeom prst="rect">
            <a:avLst/>
          </a:prstGeom>
          <a:noFill/>
        </p:spPr>
        <p:txBody>
          <a:bodyPr wrap="square" rtlCol="0">
            <a:spAutoFit/>
          </a:bodyPr>
          <a:lstStyle/>
          <a:p>
            <a:r>
              <a:rPr lang="pt-BR" sz="1000" b="1" dirty="0"/>
              <a:t>A</a:t>
            </a:r>
          </a:p>
        </p:txBody>
      </p:sp>
      <p:sp>
        <p:nvSpPr>
          <p:cNvPr id="40" name="CuadroTexto 39"/>
          <p:cNvSpPr txBox="1"/>
          <p:nvPr/>
        </p:nvSpPr>
        <p:spPr>
          <a:xfrm>
            <a:off x="5049018" y="7520096"/>
            <a:ext cx="345510" cy="252166"/>
          </a:xfrm>
          <a:prstGeom prst="rect">
            <a:avLst/>
          </a:prstGeom>
          <a:noFill/>
        </p:spPr>
        <p:txBody>
          <a:bodyPr wrap="square" rtlCol="0">
            <a:spAutoFit/>
          </a:bodyPr>
          <a:lstStyle/>
          <a:p>
            <a:r>
              <a:rPr lang="pt-BR" sz="1000" b="1" dirty="0"/>
              <a:t>B</a:t>
            </a:r>
          </a:p>
        </p:txBody>
      </p:sp>
      <p:sp>
        <p:nvSpPr>
          <p:cNvPr id="41" name="CuadroTexto 40"/>
          <p:cNvSpPr txBox="1"/>
          <p:nvPr/>
        </p:nvSpPr>
        <p:spPr>
          <a:xfrm>
            <a:off x="5722158" y="6691187"/>
            <a:ext cx="268690" cy="246221"/>
          </a:xfrm>
          <a:prstGeom prst="rect">
            <a:avLst/>
          </a:prstGeom>
          <a:noFill/>
        </p:spPr>
        <p:txBody>
          <a:bodyPr wrap="square" rtlCol="0">
            <a:spAutoFit/>
          </a:bodyPr>
          <a:lstStyle/>
          <a:p>
            <a:r>
              <a:rPr lang="pt-BR" sz="1000" b="1" dirty="0"/>
              <a:t>C</a:t>
            </a:r>
          </a:p>
        </p:txBody>
      </p:sp>
      <p:sp>
        <p:nvSpPr>
          <p:cNvPr id="42" name="CuadroTexto 41"/>
          <p:cNvSpPr txBox="1"/>
          <p:nvPr/>
        </p:nvSpPr>
        <p:spPr>
          <a:xfrm>
            <a:off x="6384534" y="6580472"/>
            <a:ext cx="268690" cy="246221"/>
          </a:xfrm>
          <a:prstGeom prst="rect">
            <a:avLst/>
          </a:prstGeom>
          <a:noFill/>
        </p:spPr>
        <p:txBody>
          <a:bodyPr wrap="square" rtlCol="0">
            <a:spAutoFit/>
          </a:bodyPr>
          <a:lstStyle/>
          <a:p>
            <a:r>
              <a:rPr lang="pt-BR" sz="1000" b="1" dirty="0"/>
              <a:t>C</a:t>
            </a:r>
          </a:p>
        </p:txBody>
      </p:sp>
      <p:grpSp>
        <p:nvGrpSpPr>
          <p:cNvPr id="28" name="Grupo 27">
            <a:extLst>
              <a:ext uri="{FF2B5EF4-FFF2-40B4-BE49-F238E27FC236}">
                <a16:creationId xmlns:a16="http://schemas.microsoft.com/office/drawing/2014/main" id="{4D1D7CF4-1B9C-56CE-6F81-B7C36A0A00A0}"/>
              </a:ext>
            </a:extLst>
          </p:cNvPr>
          <p:cNvGrpSpPr/>
          <p:nvPr/>
        </p:nvGrpSpPr>
        <p:grpSpPr>
          <a:xfrm>
            <a:off x="223777" y="7804561"/>
            <a:ext cx="2884742" cy="1858074"/>
            <a:chOff x="223777" y="7804561"/>
            <a:chExt cx="2884742" cy="1858074"/>
          </a:xfrm>
        </p:grpSpPr>
        <p:sp>
          <p:nvSpPr>
            <p:cNvPr id="19" name="Rectángulo 18"/>
            <p:cNvSpPr/>
            <p:nvPr/>
          </p:nvSpPr>
          <p:spPr>
            <a:xfrm>
              <a:off x="223777" y="7819282"/>
              <a:ext cx="1046516" cy="824134"/>
            </a:xfrm>
            <a:prstGeom prst="rect">
              <a:avLst/>
            </a:prstGeom>
            <a:blipFill>
              <a:blip r:embed="rId8">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Rectángulo 20"/>
            <p:cNvSpPr/>
            <p:nvPr/>
          </p:nvSpPr>
          <p:spPr>
            <a:xfrm>
              <a:off x="224710" y="8838501"/>
              <a:ext cx="1046516" cy="824134"/>
            </a:xfrm>
            <a:prstGeom prst="rect">
              <a:avLst/>
            </a:prstGeom>
            <a:blipFill>
              <a:blip r:embed="rId9"/>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Y" dirty="0"/>
            </a:p>
          </p:txBody>
        </p:sp>
        <p:sp>
          <p:nvSpPr>
            <p:cNvPr id="23" name="Rectángulo 22"/>
            <p:cNvSpPr/>
            <p:nvPr/>
          </p:nvSpPr>
          <p:spPr>
            <a:xfrm>
              <a:off x="2062003" y="7804561"/>
              <a:ext cx="1046516" cy="824134"/>
            </a:xfrm>
            <a:prstGeom prst="rect">
              <a:avLst/>
            </a:prstGeom>
            <a:blipFill>
              <a:blip r:embed="rId10">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 name="Imagen 26">
              <a:extLst>
                <a:ext uri="{FF2B5EF4-FFF2-40B4-BE49-F238E27FC236}">
                  <a16:creationId xmlns:a16="http://schemas.microsoft.com/office/drawing/2014/main" id="{B730B6C6-45EE-04C1-8E2C-3595DFB81865}"/>
                </a:ext>
              </a:extLst>
            </p:cNvPr>
            <p:cNvPicPr>
              <a:picLocks noChangeAspect="1"/>
            </p:cNvPicPr>
            <p:nvPr/>
          </p:nvPicPr>
          <p:blipFill>
            <a:blip r:embed="rId11"/>
            <a:stretch>
              <a:fillRect/>
            </a:stretch>
          </p:blipFill>
          <p:spPr>
            <a:xfrm>
              <a:off x="2062003" y="8863456"/>
              <a:ext cx="1046516" cy="776450"/>
            </a:xfrm>
            <a:prstGeom prst="rect">
              <a:avLst/>
            </a:prstGeom>
            <a:ln w="28575">
              <a:solidFill>
                <a:schemeClr val="bg1"/>
              </a:solidFill>
            </a:ln>
            <a:effectLst/>
          </p:spPr>
        </p:pic>
      </p:grpSp>
      <p:sp>
        <p:nvSpPr>
          <p:cNvPr id="29" name="CuadroTexto 28">
            <a:extLst>
              <a:ext uri="{FF2B5EF4-FFF2-40B4-BE49-F238E27FC236}">
                <a16:creationId xmlns:a16="http://schemas.microsoft.com/office/drawing/2014/main" id="{6CCB4294-BAC2-DDF0-2253-DDFE20BBCC35}"/>
              </a:ext>
            </a:extLst>
          </p:cNvPr>
          <p:cNvSpPr txBox="1"/>
          <p:nvPr/>
        </p:nvSpPr>
        <p:spPr>
          <a:xfrm>
            <a:off x="1" y="10627634"/>
            <a:ext cx="6874434" cy="230832"/>
          </a:xfrm>
          <a:prstGeom prst="rect">
            <a:avLst/>
          </a:prstGeom>
          <a:solidFill>
            <a:schemeClr val="accent5">
              <a:lumMod val="60000"/>
              <a:lumOff val="40000"/>
            </a:schemeClr>
          </a:solidFill>
        </p:spPr>
        <p:txBody>
          <a:bodyPr wrap="square" rtlCol="0">
            <a:spAutoFit/>
          </a:bodyPr>
          <a:lstStyle/>
          <a:p>
            <a:pPr algn="ctr"/>
            <a:r>
              <a:rPr lang="es-PY" sz="900" b="1" dirty="0">
                <a:latin typeface="Times New Roman" panose="02020603050405020304" pitchFamily="18" charset="0"/>
                <a:cs typeface="Times New Roman" panose="02020603050405020304" pitchFamily="18" charset="0"/>
              </a:rPr>
              <a:t>Referencias Bibliográficas </a:t>
            </a:r>
          </a:p>
        </p:txBody>
      </p:sp>
      <p:sp>
        <p:nvSpPr>
          <p:cNvPr id="30" name="CuadroTexto 29">
            <a:extLst>
              <a:ext uri="{FF2B5EF4-FFF2-40B4-BE49-F238E27FC236}">
                <a16:creationId xmlns:a16="http://schemas.microsoft.com/office/drawing/2014/main" id="{844A003E-4AEF-EDCD-CCA0-BB73C1802477}"/>
              </a:ext>
            </a:extLst>
          </p:cNvPr>
          <p:cNvSpPr txBox="1"/>
          <p:nvPr/>
        </p:nvSpPr>
        <p:spPr>
          <a:xfrm>
            <a:off x="127590" y="10839809"/>
            <a:ext cx="6651635" cy="415498"/>
          </a:xfrm>
          <a:prstGeom prst="rect">
            <a:avLst/>
          </a:prstGeom>
          <a:noFill/>
        </p:spPr>
        <p:txBody>
          <a:bodyPr wrap="square" rtlCol="0">
            <a:spAutoFit/>
          </a:bodyPr>
          <a:lstStyle/>
          <a:p>
            <a:r>
              <a:rPr lang="pt-BR" sz="700" b="0" i="0" dirty="0">
                <a:solidFill>
                  <a:srgbClr val="202124"/>
                </a:solidFill>
                <a:effectLst/>
                <a:latin typeface="Times New Roman" panose="02020603050405020304" pitchFamily="18" charset="0"/>
                <a:cs typeface="Times New Roman" panose="02020603050405020304" pitchFamily="18" charset="0"/>
              </a:rPr>
              <a:t>1 Da Silva Oliveira, J., Pereira Peixoto, C., Da Silva Ledo, C. A., Trindade Almeida, A. (2019). </a:t>
            </a:r>
            <a:r>
              <a:rPr lang="pt-BR" sz="700" b="0" i="0" dirty="0" err="1">
                <a:solidFill>
                  <a:srgbClr val="202124"/>
                </a:solidFill>
                <a:effectLst/>
                <a:latin typeface="Times New Roman" panose="02020603050405020304" pitchFamily="18" charset="0"/>
                <a:cs typeface="Times New Roman" panose="02020603050405020304" pitchFamily="18" charset="0"/>
              </a:rPr>
              <a:t>Extractos</a:t>
            </a:r>
            <a:r>
              <a:rPr lang="pt-BR" sz="700" b="0" i="0" dirty="0">
                <a:solidFill>
                  <a:srgbClr val="202124"/>
                </a:solidFill>
                <a:effectLst/>
                <a:latin typeface="Times New Roman" panose="02020603050405020304" pitchFamily="18" charset="0"/>
                <a:cs typeface="Times New Roman" panose="02020603050405020304" pitchFamily="18" charset="0"/>
              </a:rPr>
              <a:t> </a:t>
            </a:r>
            <a:r>
              <a:rPr lang="pt-BR" sz="700" b="0" i="0" dirty="0" err="1">
                <a:solidFill>
                  <a:srgbClr val="202124"/>
                </a:solidFill>
                <a:effectLst/>
                <a:latin typeface="Times New Roman" panose="02020603050405020304" pitchFamily="18" charset="0"/>
                <a:cs typeface="Times New Roman" panose="02020603050405020304" pitchFamily="18" charset="0"/>
              </a:rPr>
              <a:t>acuosos</a:t>
            </a:r>
            <a:r>
              <a:rPr lang="pt-BR" sz="700" b="0" i="0" dirty="0">
                <a:solidFill>
                  <a:srgbClr val="202124"/>
                </a:solidFill>
                <a:effectLst/>
                <a:latin typeface="Times New Roman" panose="02020603050405020304" pitchFamily="18" charset="0"/>
                <a:cs typeface="Times New Roman" panose="02020603050405020304" pitchFamily="18" charset="0"/>
              </a:rPr>
              <a:t> de plantas </a:t>
            </a:r>
            <a:r>
              <a:rPr lang="pt-BR" sz="700" b="0" i="0" dirty="0" err="1">
                <a:solidFill>
                  <a:srgbClr val="202124"/>
                </a:solidFill>
                <a:effectLst/>
                <a:latin typeface="Times New Roman" panose="02020603050405020304" pitchFamily="18" charset="0"/>
                <a:cs typeface="Times New Roman" panose="02020603050405020304" pitchFamily="18" charset="0"/>
              </a:rPr>
              <a:t>en</a:t>
            </a:r>
            <a:r>
              <a:rPr lang="pt-BR" sz="700" b="0" i="0" dirty="0">
                <a:solidFill>
                  <a:srgbClr val="202124"/>
                </a:solidFill>
                <a:effectLst/>
                <a:latin typeface="Times New Roman" panose="02020603050405020304" pitchFamily="18" charset="0"/>
                <a:cs typeface="Times New Roman" panose="02020603050405020304" pitchFamily="18" charset="0"/>
              </a:rPr>
              <a:t> </a:t>
            </a:r>
            <a:r>
              <a:rPr lang="pt-BR" sz="700" b="0" i="0" dirty="0" err="1">
                <a:solidFill>
                  <a:srgbClr val="202124"/>
                </a:solidFill>
                <a:effectLst/>
                <a:latin typeface="Times New Roman" panose="02020603050405020304" pitchFamily="18" charset="0"/>
                <a:cs typeface="Times New Roman" panose="02020603050405020304" pitchFamily="18" charset="0"/>
              </a:rPr>
              <a:t>el</a:t>
            </a:r>
            <a:r>
              <a:rPr lang="pt-BR" sz="700" b="0" i="0" dirty="0">
                <a:solidFill>
                  <a:srgbClr val="202124"/>
                </a:solidFill>
                <a:effectLst/>
                <a:latin typeface="Times New Roman" panose="02020603050405020304" pitchFamily="18" charset="0"/>
                <a:cs typeface="Times New Roman" panose="02020603050405020304" pitchFamily="18" charset="0"/>
              </a:rPr>
              <a:t> </a:t>
            </a:r>
            <a:r>
              <a:rPr lang="pt-BR" sz="700" b="0" i="0" dirty="0" err="1">
                <a:solidFill>
                  <a:srgbClr val="202124"/>
                </a:solidFill>
                <a:effectLst/>
                <a:latin typeface="Times New Roman" panose="02020603050405020304" pitchFamily="18" charset="0"/>
                <a:cs typeface="Times New Roman" panose="02020603050405020304" pitchFamily="18" charset="0"/>
              </a:rPr>
              <a:t>control</a:t>
            </a:r>
            <a:r>
              <a:rPr lang="pt-BR" sz="700" b="0" i="0" dirty="0">
                <a:solidFill>
                  <a:srgbClr val="202124"/>
                </a:solidFill>
                <a:effectLst/>
                <a:latin typeface="Times New Roman" panose="02020603050405020304" pitchFamily="18" charset="0"/>
                <a:cs typeface="Times New Roman" panose="02020603050405020304" pitchFamily="18" charset="0"/>
              </a:rPr>
              <a:t> de </a:t>
            </a:r>
            <a:r>
              <a:rPr lang="pt-BR" sz="700" b="0" i="0" dirty="0" err="1">
                <a:solidFill>
                  <a:srgbClr val="202124"/>
                </a:solidFill>
                <a:effectLst/>
                <a:latin typeface="Times New Roman" panose="02020603050405020304" pitchFamily="18" charset="0"/>
                <a:cs typeface="Times New Roman" panose="02020603050405020304" pitchFamily="18" charset="0"/>
              </a:rPr>
              <a:t>Bidens</a:t>
            </a:r>
            <a:r>
              <a:rPr lang="pt-BR" sz="700" b="0" i="0" dirty="0">
                <a:solidFill>
                  <a:srgbClr val="202124"/>
                </a:solidFill>
                <a:effectLst/>
                <a:latin typeface="Times New Roman" panose="02020603050405020304" pitchFamily="18" charset="0"/>
                <a:cs typeface="Times New Roman" panose="02020603050405020304" pitchFamily="18" charset="0"/>
              </a:rPr>
              <a:t> pilosa L. </a:t>
            </a:r>
            <a:r>
              <a:rPr lang="pt-BR" sz="700" b="0" i="0" u="sng" dirty="0">
                <a:solidFill>
                  <a:srgbClr val="1967D2"/>
                </a:solidFill>
                <a:effectLst/>
                <a:latin typeface="Times New Roman" panose="02020603050405020304" pitchFamily="18" charset="0"/>
                <a:cs typeface="Times New Roman" panose="02020603050405020304" pitchFamily="18" charset="0"/>
                <a:hlinkClick r:id="rId12"/>
              </a:rPr>
              <a:t>https://doi.org/10.1590/1808-1657000532016</a:t>
            </a:r>
            <a:endParaRPr lang="pt-BR" sz="700" b="0" i="0" u="sng" dirty="0">
              <a:solidFill>
                <a:srgbClr val="1967D2"/>
              </a:solidFill>
              <a:effectLst/>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2 INTERNATIONAL RULES FOR SEED TESTING.  2003. I.S.T.A. (Interna­tional Seed Testing Association). Zurich, </a:t>
            </a:r>
            <a:r>
              <a:rPr lang="en-US" sz="700" dirty="0" err="1">
                <a:latin typeface="Times New Roman" panose="02020603050405020304" pitchFamily="18" charset="0"/>
                <a:cs typeface="Times New Roman" panose="02020603050405020304" pitchFamily="18" charset="0"/>
              </a:rPr>
              <a:t>Suiza</a:t>
            </a:r>
            <a:r>
              <a:rPr lang="en-US" sz="700" dirty="0">
                <a:latin typeface="Times New Roman" panose="02020603050405020304" pitchFamily="18" charset="0"/>
                <a:cs typeface="Times New Roman" panose="02020603050405020304" pitchFamily="18" charset="0"/>
              </a:rPr>
              <a:t>.</a:t>
            </a:r>
            <a:endParaRPr lang="es-PY" sz="7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632</Words>
  <Application>Microsoft Office PowerPoint</Application>
  <PresentationFormat>Panorámica</PresentationFormat>
  <Paragraphs>35</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Paci</dc:creator>
  <cp:lastModifiedBy>Liz Serna</cp:lastModifiedBy>
  <cp:revision>22</cp:revision>
  <dcterms:created xsi:type="dcterms:W3CDTF">2022-10-28T14:24:45Z</dcterms:created>
  <dcterms:modified xsi:type="dcterms:W3CDTF">2023-11-09T11:19:36Z</dcterms:modified>
</cp:coreProperties>
</file>